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" name="Shape 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DIAPOSITIVA@4x.png" descr="DIAPOSITIVA@4x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34" y="0"/>
            <a:ext cx="24381532" cy="13716001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ítulo de diapositiva"/>
          <p:cNvSpPr txBox="1"/>
          <p:nvPr>
            <p:ph type="title" hasCustomPrompt="1"/>
          </p:nvPr>
        </p:nvSpPr>
        <p:spPr>
          <a:xfrm>
            <a:off x="1206500" y="1079500"/>
            <a:ext cx="10477500" cy="143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Título de diapositiva</a:t>
            </a:r>
          </a:p>
        </p:txBody>
      </p:sp>
      <p:sp>
        <p:nvSpPr>
          <p:cNvPr id="4" name="Nivel de texto 1…"/>
          <p:cNvSpPr txBox="1"/>
          <p:nvPr>
            <p:ph type="body" idx="1" hasCustomPrompt="1"/>
          </p:nvPr>
        </p:nvSpPr>
        <p:spPr>
          <a:xfrm>
            <a:off x="1206500" y="4248504"/>
            <a:ext cx="104775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Texto en viñeta de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" name="Número de diapositiva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DIAPOSITIVA@4x.png" descr="DIAPOSITIVA@4x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34" y="0"/>
            <a:ext cx="24381532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