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sldIdLst>
    <p:sldId id="329" r:id="rId2"/>
    <p:sldId id="333" r:id="rId3"/>
    <p:sldId id="401" r:id="rId4"/>
    <p:sldId id="256" r:id="rId5"/>
    <p:sldId id="338" r:id="rId6"/>
    <p:sldId id="344" r:id="rId7"/>
    <p:sldId id="391" r:id="rId8"/>
    <p:sldId id="342" r:id="rId9"/>
    <p:sldId id="345" r:id="rId10"/>
    <p:sldId id="397" r:id="rId11"/>
    <p:sldId id="398" r:id="rId12"/>
    <p:sldId id="399" r:id="rId13"/>
    <p:sldId id="283" r:id="rId14"/>
    <p:sldId id="326" r:id="rId15"/>
    <p:sldId id="328" r:id="rId16"/>
    <p:sldId id="393" r:id="rId17"/>
    <p:sldId id="294" r:id="rId18"/>
    <p:sldId id="304" r:id="rId19"/>
    <p:sldId id="400" r:id="rId20"/>
    <p:sldId id="307" r:id="rId21"/>
    <p:sldId id="403" r:id="rId22"/>
    <p:sldId id="308" r:id="rId23"/>
    <p:sldId id="310" r:id="rId24"/>
    <p:sldId id="311" r:id="rId25"/>
    <p:sldId id="309" r:id="rId26"/>
    <p:sldId id="389" r:id="rId27"/>
    <p:sldId id="313" r:id="rId28"/>
    <p:sldId id="314" r:id="rId29"/>
    <p:sldId id="390" r:id="rId30"/>
  </p:sldIdLst>
  <p:sldSz cx="9144000" cy="6858000" type="screen4x3"/>
  <p:notesSz cx="6797675" cy="9926638"/>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0000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9" d="100"/>
          <a:sy n="79" d="100"/>
        </p:scale>
        <p:origin x="102"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13EA94-9974-434B-9D01-13E3CC68F1BC}"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MX"/>
        </a:p>
      </dgm:t>
    </dgm:pt>
    <dgm:pt modelId="{8E6E5CF0-3C63-4946-A75D-D3C57699F4B7}">
      <dgm:prSet phldrT="[Texto]" custT="1"/>
      <dgm:spPr>
        <a:scene3d>
          <a:camera prst="orthographicFront"/>
          <a:lightRig rig="threePt" dir="t"/>
        </a:scene3d>
        <a:sp3d>
          <a:bevelT w="165100" prst="coolSlant"/>
          <a:bevelB/>
        </a:sp3d>
      </dgm:spPr>
      <dgm:t>
        <a:bodyPr anchor="ctr"/>
        <a:lstStyle/>
        <a:p>
          <a:pPr algn="just"/>
          <a:r>
            <a:rPr lang="es-ES" sz="1600" b="1" dirty="0" smtClean="0">
              <a:solidFill>
                <a:srgbClr val="000000"/>
              </a:solidFill>
              <a:latin typeface="Arial" panose="020B0604020202020204" pitchFamily="34" charset="0"/>
              <a:cs typeface="Arial" panose="020B0604020202020204" pitchFamily="34" charset="0"/>
            </a:rPr>
            <a:t>Cerrar brechas y asegurar la calidad de los programas educativos y servicios académicos.</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pt>
    <dgm:pt modelId="{E1C0F7A3-C444-4F14-A856-061611902CC8}" type="parTrans" cxnId="{A852D17D-6E20-4A0A-81BE-4F20545E9D0A}">
      <dgm:prSet/>
      <dgm:spPr/>
      <dgm:t>
        <a:bodyPr/>
        <a:lstStyle/>
        <a:p>
          <a:endParaRPr lang="es-MX" sz="1600">
            <a:latin typeface="Arial" panose="020B0604020202020204" pitchFamily="34" charset="0"/>
            <a:cs typeface="Arial" panose="020B0604020202020204" pitchFamily="34" charset="0"/>
          </a:endParaRPr>
        </a:p>
      </dgm:t>
    </dgm:pt>
    <dgm:pt modelId="{B220FF0F-AB8C-430C-B421-D763F9ED4C70}" type="sibTrans" cxnId="{A852D17D-6E20-4A0A-81BE-4F20545E9D0A}">
      <dgm:prSet/>
      <dgm:spPr/>
      <dgm:t>
        <a:bodyPr/>
        <a:lstStyle/>
        <a:p>
          <a:endParaRPr lang="es-MX" sz="1600">
            <a:latin typeface="Arial" panose="020B0604020202020204" pitchFamily="34" charset="0"/>
            <a:cs typeface="Arial" panose="020B0604020202020204" pitchFamily="34" charset="0"/>
          </a:endParaRPr>
        </a:p>
      </dgm:t>
    </dgm:pt>
    <dgm:pt modelId="{1E4320DB-9DDB-4A3E-A33B-18784BA6E0BD}">
      <dgm:prSet phldrT="[Texto]" custT="1"/>
      <dgm:spPr>
        <a:scene3d>
          <a:camera prst="orthographicFront"/>
          <a:lightRig rig="threePt" dir="t"/>
        </a:scene3d>
        <a:sp3d>
          <a:bevelT w="165100" prst="coolSlant"/>
          <a:bevelB/>
        </a:sp3d>
      </dgm:spPr>
      <dgm:t>
        <a:bodyPr anchor="ctr"/>
        <a:lstStyle/>
        <a:p>
          <a:pPr algn="just"/>
          <a:r>
            <a:rPr lang="es-ES" sz="1600" b="1" dirty="0" smtClean="0">
              <a:solidFill>
                <a:srgbClr val="000000"/>
              </a:solidFill>
              <a:latin typeface="Arial" panose="020B0604020202020204" pitchFamily="34" charset="0"/>
              <a:cs typeface="Arial" panose="020B0604020202020204" pitchFamily="34" charset="0"/>
            </a:rPr>
            <a:t>Fortalecer el proceso de planeación estratégica para la mejora de los programas educativos. </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A2DE9D69-2E2A-4BF4-AE35-FED49F950E77}" type="parTrans" cxnId="{18BB5911-38E3-46CB-909A-BF945C546226}">
      <dgm:prSet/>
      <dgm:spPr/>
      <dgm:t>
        <a:bodyPr/>
        <a:lstStyle/>
        <a:p>
          <a:endParaRPr lang="es-MX" sz="1600">
            <a:latin typeface="Arial" panose="020B0604020202020204" pitchFamily="34" charset="0"/>
            <a:cs typeface="Arial" panose="020B0604020202020204" pitchFamily="34" charset="0"/>
          </a:endParaRPr>
        </a:p>
      </dgm:t>
    </dgm:pt>
    <dgm:pt modelId="{16CAC66D-24CA-4E84-AC6F-A7D00CB5834D}" type="sibTrans" cxnId="{18BB5911-38E3-46CB-909A-BF945C546226}">
      <dgm:prSet/>
      <dgm:spPr/>
      <dgm:t>
        <a:bodyPr/>
        <a:lstStyle/>
        <a:p>
          <a:endParaRPr lang="es-MX" sz="1600">
            <a:latin typeface="Arial" panose="020B0604020202020204" pitchFamily="34" charset="0"/>
            <a:cs typeface="Arial" panose="020B0604020202020204" pitchFamily="34" charset="0"/>
          </a:endParaRPr>
        </a:p>
      </dgm:t>
    </dgm:pt>
    <dgm:pt modelId="{FCD6AB88-98E8-402C-A204-9947A0C58C23}">
      <dgm:prSet phldrT="[Texto]" custT="1"/>
      <dgm:spPr>
        <a:scene3d>
          <a:camera prst="orthographicFront"/>
          <a:lightRig rig="threePt" dir="t"/>
        </a:scene3d>
        <a:sp3d>
          <a:bevelT w="165100" prst="coolSlant"/>
          <a:bevelB/>
        </a:sp3d>
      </dgm:spPr>
      <dgm:t>
        <a:bodyPr anchor="ctr"/>
        <a:lstStyle/>
        <a:p>
          <a:r>
            <a:rPr lang="es-MX" sz="1600" b="1" dirty="0" smtClean="0">
              <a:solidFill>
                <a:srgbClr val="000000"/>
              </a:solidFill>
              <a:latin typeface="Arial" panose="020B0604020202020204" pitchFamily="34" charset="0"/>
              <a:cs typeface="Arial" panose="020B0604020202020204" pitchFamily="34" charset="0"/>
            </a:rPr>
            <a:t>Consolidar los CA.</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59CC370E-B893-4427-937F-7A33C0CBC606}" type="parTrans" cxnId="{7DB54992-B27D-4601-9AD6-4A8956D3A5ED}">
      <dgm:prSet/>
      <dgm:spPr/>
      <dgm:t>
        <a:bodyPr/>
        <a:lstStyle/>
        <a:p>
          <a:endParaRPr lang="es-MX" sz="1600">
            <a:latin typeface="Arial" panose="020B0604020202020204" pitchFamily="34" charset="0"/>
            <a:cs typeface="Arial" panose="020B0604020202020204" pitchFamily="34" charset="0"/>
          </a:endParaRPr>
        </a:p>
      </dgm:t>
    </dgm:pt>
    <dgm:pt modelId="{5D983994-8762-4233-9DE8-3BDC5F3F3B1E}" type="sibTrans" cxnId="{7DB54992-B27D-4601-9AD6-4A8956D3A5ED}">
      <dgm:prSet/>
      <dgm:spPr/>
      <dgm:t>
        <a:bodyPr/>
        <a:lstStyle/>
        <a:p>
          <a:endParaRPr lang="es-MX" sz="1600">
            <a:latin typeface="Arial" panose="020B0604020202020204" pitchFamily="34" charset="0"/>
            <a:cs typeface="Arial" panose="020B0604020202020204" pitchFamily="34" charset="0"/>
          </a:endParaRPr>
        </a:p>
      </dgm:t>
    </dgm:pt>
    <dgm:pt modelId="{F0378068-1785-499C-94CD-D5D1590B003E}">
      <dgm:prSet phldrT="[Texto]" custT="1"/>
      <dgm:spPr>
        <a:scene3d>
          <a:camera prst="orthographicFront"/>
          <a:lightRig rig="threePt" dir="t"/>
        </a:scene3d>
        <a:sp3d>
          <a:bevelT w="165100" prst="coolSlant"/>
          <a:bevelB/>
        </a:sp3d>
      </dgm:spPr>
      <dgm:t>
        <a:bodyPr/>
        <a:lstStyle/>
        <a:p>
          <a:r>
            <a:rPr lang="es-MX" sz="1600" b="1" dirty="0" smtClean="0">
              <a:solidFill>
                <a:srgbClr val="000000"/>
              </a:solidFill>
              <a:latin typeface="Arial" panose="020B0604020202020204" pitchFamily="34" charset="0"/>
              <a:cs typeface="Arial" panose="020B0604020202020204" pitchFamily="34" charset="0"/>
            </a:rPr>
            <a:t>Mejorar la capacitación y actualización del personal docente.</a:t>
          </a:r>
          <a:r>
            <a:rPr lang="es-ES" sz="1600" b="1" dirty="0" smtClean="0">
              <a:solidFill>
                <a:srgbClr val="000000"/>
              </a:solidFill>
              <a:latin typeface="Arial" panose="020B0604020202020204" pitchFamily="34" charset="0"/>
              <a:cs typeface="Arial" panose="020B0604020202020204" pitchFamily="34" charset="0"/>
            </a:rPr>
            <a:t> </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B11D240F-978D-4AD8-9251-F72BD58AFD78}" type="parTrans" cxnId="{5FBAA3A3-4384-4FAC-B05F-FE2D7577B6D5}">
      <dgm:prSet/>
      <dgm:spPr/>
      <dgm:t>
        <a:bodyPr/>
        <a:lstStyle/>
        <a:p>
          <a:endParaRPr lang="es-MX" sz="1600">
            <a:latin typeface="Arial" panose="020B0604020202020204" pitchFamily="34" charset="0"/>
            <a:cs typeface="Arial" panose="020B0604020202020204" pitchFamily="34" charset="0"/>
          </a:endParaRPr>
        </a:p>
      </dgm:t>
    </dgm:pt>
    <dgm:pt modelId="{BF5216BA-AC8A-41E0-9A27-F3045B287823}" type="sibTrans" cxnId="{5FBAA3A3-4384-4FAC-B05F-FE2D7577B6D5}">
      <dgm:prSet/>
      <dgm:spPr/>
      <dgm:t>
        <a:bodyPr/>
        <a:lstStyle/>
        <a:p>
          <a:endParaRPr lang="es-MX" sz="1600">
            <a:latin typeface="Arial" panose="020B0604020202020204" pitchFamily="34" charset="0"/>
            <a:cs typeface="Arial" panose="020B0604020202020204" pitchFamily="34" charset="0"/>
          </a:endParaRPr>
        </a:p>
      </dgm:t>
    </dgm:pt>
    <dgm:pt modelId="{AA5ED925-39F6-459C-8561-731066FE051D}">
      <dgm:prSet phldrT="[Texto]" custT="1"/>
      <dgm:spPr>
        <a:scene3d>
          <a:camera prst="orthographicFront"/>
          <a:lightRig rig="threePt" dir="t"/>
        </a:scene3d>
        <a:sp3d>
          <a:bevelT w="165100" prst="coolSlant"/>
          <a:bevelB/>
        </a:sp3d>
      </dgm:spPr>
      <dgm:t>
        <a:bodyPr anchor="ctr"/>
        <a:lstStyle/>
        <a:p>
          <a:pPr algn="just"/>
          <a:r>
            <a:rPr lang="es-MX" sz="1600" b="1" dirty="0">
              <a:solidFill>
                <a:srgbClr val="000000"/>
              </a:solidFill>
              <a:latin typeface="Arial" panose="020B0604020202020204" pitchFamily="34" charset="0"/>
              <a:ea typeface="Times New Roman"/>
              <a:cs typeface="Arial" panose="020B0604020202020204" pitchFamily="34" charset="0"/>
            </a:rPr>
            <a:t>Analizar el funcionamiento, la pertinencia, la innovación e impacto de los programas y servicios académicos.</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5D7C95C7-2433-47BA-97CA-63106BBFAF75}" type="parTrans" cxnId="{A7B9B6F3-86B5-48D9-8C81-4A6208EE9670}">
      <dgm:prSet/>
      <dgm:spPr/>
      <dgm:t>
        <a:bodyPr/>
        <a:lstStyle/>
        <a:p>
          <a:endParaRPr lang="es-MX" sz="1600">
            <a:latin typeface="Arial" panose="020B0604020202020204" pitchFamily="34" charset="0"/>
            <a:cs typeface="Arial" panose="020B0604020202020204" pitchFamily="34" charset="0"/>
          </a:endParaRPr>
        </a:p>
      </dgm:t>
    </dgm:pt>
    <dgm:pt modelId="{9EF50AD7-0DD4-49A2-8F1B-75DDB5C48757}" type="sibTrans" cxnId="{A7B9B6F3-86B5-48D9-8C81-4A6208EE9670}">
      <dgm:prSet/>
      <dgm:spPr/>
      <dgm:t>
        <a:bodyPr/>
        <a:lstStyle/>
        <a:p>
          <a:endParaRPr lang="es-MX" sz="1600">
            <a:latin typeface="Arial" panose="020B0604020202020204" pitchFamily="34" charset="0"/>
            <a:cs typeface="Arial" panose="020B0604020202020204" pitchFamily="34" charset="0"/>
          </a:endParaRPr>
        </a:p>
      </dgm:t>
    </dgm:pt>
    <dgm:pt modelId="{810F63A2-35FC-4964-88C5-548C5BD0FB10}">
      <dgm:prSet custT="1"/>
      <dgm:spPr/>
      <dgm:t>
        <a:bodyPr/>
        <a:lstStyle/>
        <a:p>
          <a:pPr>
            <a:lnSpc>
              <a:spcPct val="100000"/>
            </a:lnSpc>
            <a:spcAft>
              <a:spcPts val="0"/>
            </a:spcAft>
          </a:pPr>
          <a:r>
            <a:rPr lang="es-ES" sz="1600" dirty="0" smtClean="0">
              <a:solidFill>
                <a:srgbClr val="000000"/>
              </a:solidFill>
              <a:latin typeface="Arial" panose="020B0604020202020204" pitchFamily="34" charset="0"/>
              <a:cs typeface="Arial" panose="020B0604020202020204" pitchFamily="34" charset="0"/>
            </a:rPr>
            <a:t>Para el desarrollo equilibrado y armónico de las Universidades..</a:t>
          </a:r>
          <a:endParaRPr lang="es-ES" sz="1600" dirty="0">
            <a:latin typeface="Arial" panose="020B0604020202020204" pitchFamily="34" charset="0"/>
            <a:cs typeface="Arial" panose="020B0604020202020204" pitchFamily="34" charset="0"/>
          </a:endParaRPr>
        </a:p>
      </dgm:t>
    </dgm:pt>
    <dgm:pt modelId="{B60AFE9C-EA21-4E1C-8152-7FCE6ED6E2C6}" type="parTrans" cxnId="{51CFFBA9-6142-4834-87F3-7412248BFE5F}">
      <dgm:prSet/>
      <dgm:spPr/>
      <dgm:t>
        <a:bodyPr/>
        <a:lstStyle/>
        <a:p>
          <a:endParaRPr lang="es-ES" sz="1600">
            <a:latin typeface="Arial" panose="020B0604020202020204" pitchFamily="34" charset="0"/>
            <a:cs typeface="Arial" panose="020B0604020202020204" pitchFamily="34" charset="0"/>
          </a:endParaRPr>
        </a:p>
      </dgm:t>
    </dgm:pt>
    <dgm:pt modelId="{3CCD88E7-EDA1-4A03-A67F-0FEFC1C3FAAB}" type="sibTrans" cxnId="{51CFFBA9-6142-4834-87F3-7412248BFE5F}">
      <dgm:prSet/>
      <dgm:spPr/>
      <dgm:t>
        <a:bodyPr/>
        <a:lstStyle/>
        <a:p>
          <a:endParaRPr lang="es-ES" sz="1600">
            <a:latin typeface="Arial" panose="020B0604020202020204" pitchFamily="34" charset="0"/>
            <a:cs typeface="Arial" panose="020B0604020202020204" pitchFamily="34" charset="0"/>
          </a:endParaRPr>
        </a:p>
      </dgm:t>
    </dgm:pt>
    <dgm:pt modelId="{4B5F7BB0-DC63-424E-BB96-6BF59B5EA57E}">
      <dgm:prSet phldrT="[Texto]" custT="1"/>
      <dgm:spPr>
        <a:scene3d>
          <a:camera prst="orthographicFront"/>
          <a:lightRig rig="threePt" dir="t"/>
        </a:scene3d>
        <a:sp3d>
          <a:bevelT w="165100" prst="coolSlant"/>
          <a:bevelB/>
        </a:sp3d>
      </dgm:spPr>
      <dgm:t>
        <a:bodyPr anchor="ctr"/>
        <a:lstStyle/>
        <a:p>
          <a:pPr algn="just"/>
          <a:r>
            <a:rPr lang="es-MX" sz="1600" dirty="0">
              <a:solidFill>
                <a:srgbClr val="000000"/>
              </a:solidFill>
              <a:latin typeface="Arial" panose="020B0604020202020204" pitchFamily="34" charset="0"/>
              <a:cs typeface="Arial" panose="020B0604020202020204" pitchFamily="34" charset="0"/>
            </a:rPr>
            <a:t>Su integración en redes nacionales e internacionales, que impacten en la docencia, investigación, difusión, extensión de la cultura y transferencia del conocimiento.</a:t>
          </a:r>
          <a:r>
            <a:rPr lang="es-MX" sz="1600" b="1" dirty="0">
              <a:solidFill>
                <a:srgbClr val="000000"/>
              </a:solidFill>
              <a:latin typeface="Arial" panose="020B0604020202020204" pitchFamily="34" charset="0"/>
              <a:cs typeface="Arial" panose="020B0604020202020204" pitchFamily="34" charset="0"/>
            </a:rPr>
            <a:t> </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8776886C-D91F-41CF-989E-1E643E0F71C5}" type="parTrans" cxnId="{D9C127BB-12DE-4026-916B-043BC766D776}">
      <dgm:prSet/>
      <dgm:spPr/>
      <dgm:t>
        <a:bodyPr/>
        <a:lstStyle/>
        <a:p>
          <a:endParaRPr lang="es-ES" sz="1600">
            <a:latin typeface="Arial" panose="020B0604020202020204" pitchFamily="34" charset="0"/>
            <a:cs typeface="Arial" panose="020B0604020202020204" pitchFamily="34" charset="0"/>
          </a:endParaRPr>
        </a:p>
      </dgm:t>
    </dgm:pt>
    <dgm:pt modelId="{0C5D5B64-9C68-4607-B706-5338F5DAAC7D}" type="sibTrans" cxnId="{D9C127BB-12DE-4026-916B-043BC766D776}">
      <dgm:prSet/>
      <dgm:spPr/>
      <dgm:t>
        <a:bodyPr/>
        <a:lstStyle/>
        <a:p>
          <a:endParaRPr lang="es-ES" sz="1600">
            <a:latin typeface="Arial" panose="020B0604020202020204" pitchFamily="34" charset="0"/>
            <a:cs typeface="Arial" panose="020B0604020202020204" pitchFamily="34" charset="0"/>
          </a:endParaRPr>
        </a:p>
      </dgm:t>
    </dgm:pt>
    <dgm:pt modelId="{1B24C532-4ACA-41E1-96EF-FA88E7CFB753}">
      <dgm:prSet phldrT="[Texto]" custT="1"/>
      <dgm:spPr>
        <a:scene3d>
          <a:camera prst="orthographicFront"/>
          <a:lightRig rig="threePt" dir="t"/>
        </a:scene3d>
        <a:sp3d>
          <a:bevelT w="165100" prst="coolSlant"/>
          <a:bevelB/>
        </a:sp3d>
      </dgm:spPr>
      <dgm:t>
        <a:bodyPr/>
        <a:lstStyle/>
        <a:p>
          <a:r>
            <a:rPr lang="es-MX" sz="1600" dirty="0" smtClean="0">
              <a:solidFill>
                <a:srgbClr val="000000"/>
              </a:solidFill>
              <a:latin typeface="Arial" panose="020B0604020202020204" pitchFamily="34" charset="0"/>
              <a:cs typeface="Arial" panose="020B0604020202020204" pitchFamily="34" charset="0"/>
            </a:rPr>
            <a:t>Acorde con los modelos educativos de la Universidades Tecnológicas o Politécnicas.</a:t>
          </a:r>
          <a:r>
            <a:rPr lang="es-ES" sz="1600" b="1" dirty="0" smtClean="0">
              <a:solidFill>
                <a:srgbClr val="000000"/>
              </a:solidFill>
              <a:latin typeface="Arial" panose="020B0604020202020204" pitchFamily="34" charset="0"/>
              <a:cs typeface="Arial" panose="020B0604020202020204" pitchFamily="34" charset="0"/>
            </a:rPr>
            <a:t> </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0968966D-DBAF-471C-BE7C-AB7D5AA669D9}" type="parTrans" cxnId="{82ACCD2E-E59E-4709-B76F-701C640D0F61}">
      <dgm:prSet/>
      <dgm:spPr/>
      <dgm:t>
        <a:bodyPr/>
        <a:lstStyle/>
        <a:p>
          <a:endParaRPr lang="es-ES" sz="1600">
            <a:latin typeface="Arial" panose="020B0604020202020204" pitchFamily="34" charset="0"/>
            <a:cs typeface="Arial" panose="020B0604020202020204" pitchFamily="34" charset="0"/>
          </a:endParaRPr>
        </a:p>
      </dgm:t>
    </dgm:pt>
    <dgm:pt modelId="{ABA87842-BED6-4E53-A343-9B6B502FFBCB}" type="sibTrans" cxnId="{82ACCD2E-E59E-4709-B76F-701C640D0F61}">
      <dgm:prSet/>
      <dgm:spPr/>
      <dgm:t>
        <a:bodyPr/>
        <a:lstStyle/>
        <a:p>
          <a:endParaRPr lang="es-ES" sz="1600">
            <a:latin typeface="Arial" panose="020B0604020202020204" pitchFamily="34" charset="0"/>
            <a:cs typeface="Arial" panose="020B0604020202020204" pitchFamily="34" charset="0"/>
          </a:endParaRPr>
        </a:p>
      </dgm:t>
    </dgm:pt>
    <dgm:pt modelId="{664301B5-DC61-43E8-B5BE-4F3C4C34672D}">
      <dgm:prSet phldrT="[Texto]" custT="1"/>
      <dgm:spPr>
        <a:scene3d>
          <a:camera prst="orthographicFront"/>
          <a:lightRig rig="threePt" dir="t"/>
        </a:scene3d>
        <a:sp3d>
          <a:bevelT w="165100" prst="coolSlant"/>
          <a:bevelB/>
        </a:sp3d>
      </dgm:spPr>
      <dgm:t>
        <a:bodyPr/>
        <a:lstStyle/>
        <a:p>
          <a:pPr algn="just"/>
          <a:r>
            <a:rPr lang="es-MX" sz="1600" dirty="0">
              <a:solidFill>
                <a:srgbClr val="000000"/>
              </a:solidFill>
              <a:latin typeface="Arial" panose="020B0604020202020204" pitchFamily="34" charset="0"/>
              <a:ea typeface="Times New Roman"/>
              <a:cs typeface="Arial" panose="020B0604020202020204" pitchFamily="34" charset="0"/>
            </a:rPr>
            <a:t>Para que la oferta educativa que se ofrece y la nueva que se va a crear sean pertinentes, es decir, contemplen la formación integral de los estudiantes para su pronta incorporación al mercado laboral, con sentido ético y compromiso social, mediante los estudios de factibilidad y los de Análisis Situacional del Trabajo (AST).</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B5C2FBA8-4EC5-4B94-81E3-F390653A116E}" type="parTrans" cxnId="{103DE84A-9534-4A29-A4DE-6F1140FA9788}">
      <dgm:prSet/>
      <dgm:spPr/>
      <dgm:t>
        <a:bodyPr/>
        <a:lstStyle/>
        <a:p>
          <a:endParaRPr lang="es-ES" sz="1600">
            <a:latin typeface="Arial" panose="020B0604020202020204" pitchFamily="34" charset="0"/>
            <a:cs typeface="Arial" panose="020B0604020202020204" pitchFamily="34" charset="0"/>
          </a:endParaRPr>
        </a:p>
      </dgm:t>
    </dgm:pt>
    <dgm:pt modelId="{76C9F38E-497F-42D6-BB96-A3284D454D6A}" type="sibTrans" cxnId="{103DE84A-9534-4A29-A4DE-6F1140FA9788}">
      <dgm:prSet/>
      <dgm:spPr/>
      <dgm:t>
        <a:bodyPr/>
        <a:lstStyle/>
        <a:p>
          <a:endParaRPr lang="es-ES" sz="1600">
            <a:latin typeface="Arial" panose="020B0604020202020204" pitchFamily="34" charset="0"/>
            <a:cs typeface="Arial" panose="020B0604020202020204" pitchFamily="34" charset="0"/>
          </a:endParaRPr>
        </a:p>
      </dgm:t>
    </dgm:pt>
    <dgm:pt modelId="{5262587F-ECC7-4759-A835-556D2DC400F0}">
      <dgm:prSet phldrT="[Texto]" custT="1"/>
      <dgm:spPr>
        <a:scene3d>
          <a:camera prst="orthographicFront"/>
          <a:lightRig rig="threePt" dir="t"/>
        </a:scene3d>
        <a:sp3d>
          <a:bevelT w="165100" prst="coolSlant"/>
          <a:bevelB/>
        </a:sp3d>
      </dgm:spPr>
      <dgm:t>
        <a:bodyPr/>
        <a:lstStyle/>
        <a:p>
          <a:r>
            <a:rPr lang="es-ES" sz="1600" dirty="0" smtClean="0">
              <a:solidFill>
                <a:srgbClr val="000000"/>
              </a:solidFill>
              <a:latin typeface="Arial" panose="020B0604020202020204" pitchFamily="34" charset="0"/>
              <a:cs typeface="Arial" panose="020B0604020202020204" pitchFamily="34" charset="0"/>
            </a:rPr>
            <a:t>Para mejorar el desempeño institucional a través del seguimiento del desarrollo del PFCE, de sus proyectos asociados. </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4AD6B150-9575-45CC-9164-B2041B488543}" type="sibTrans" cxnId="{FB96F384-0B44-4967-8B45-2B9ACD1DAA76}">
      <dgm:prSet/>
      <dgm:spPr/>
      <dgm:t>
        <a:bodyPr/>
        <a:lstStyle/>
        <a:p>
          <a:endParaRPr lang="es-ES" sz="1600">
            <a:latin typeface="Arial" panose="020B0604020202020204" pitchFamily="34" charset="0"/>
            <a:cs typeface="Arial" panose="020B0604020202020204" pitchFamily="34" charset="0"/>
          </a:endParaRPr>
        </a:p>
      </dgm:t>
    </dgm:pt>
    <dgm:pt modelId="{D1EF1F04-D089-419B-BE14-086EF2EF6AF0}" type="parTrans" cxnId="{FB96F384-0B44-4967-8B45-2B9ACD1DAA76}">
      <dgm:prSet/>
      <dgm:spPr/>
      <dgm:t>
        <a:bodyPr/>
        <a:lstStyle/>
        <a:p>
          <a:endParaRPr lang="es-ES" sz="1600">
            <a:latin typeface="Arial" panose="020B0604020202020204" pitchFamily="34" charset="0"/>
            <a:cs typeface="Arial" panose="020B0604020202020204" pitchFamily="34" charset="0"/>
          </a:endParaRPr>
        </a:p>
      </dgm:t>
    </dgm:pt>
    <dgm:pt modelId="{C588C048-B229-4D2B-81C9-E50D12E84F70}" type="pres">
      <dgm:prSet presAssocID="{0913EA94-9974-434B-9D01-13E3CC68F1BC}" presName="linear" presStyleCnt="0">
        <dgm:presLayoutVars>
          <dgm:animLvl val="lvl"/>
          <dgm:resizeHandles val="exact"/>
        </dgm:presLayoutVars>
      </dgm:prSet>
      <dgm:spPr/>
      <dgm:t>
        <a:bodyPr/>
        <a:lstStyle/>
        <a:p>
          <a:endParaRPr lang="es-MX"/>
        </a:p>
      </dgm:t>
    </dgm:pt>
    <dgm:pt modelId="{BE902827-2331-43ED-8238-4F26F6060CED}" type="pres">
      <dgm:prSet presAssocID="{8E6E5CF0-3C63-4946-A75D-D3C57699F4B7}" presName="parentText" presStyleLbl="node1" presStyleIdx="0" presStyleCnt="5" custScaleY="68695">
        <dgm:presLayoutVars>
          <dgm:chMax val="0"/>
          <dgm:bulletEnabled val="1"/>
        </dgm:presLayoutVars>
      </dgm:prSet>
      <dgm:spPr/>
      <dgm:t>
        <a:bodyPr/>
        <a:lstStyle/>
        <a:p>
          <a:endParaRPr lang="es-MX"/>
        </a:p>
      </dgm:t>
    </dgm:pt>
    <dgm:pt modelId="{F5C1B9BA-B03E-4F4D-B405-C032ECC74226}" type="pres">
      <dgm:prSet presAssocID="{8E6E5CF0-3C63-4946-A75D-D3C57699F4B7}" presName="childText" presStyleLbl="revTx" presStyleIdx="0" presStyleCnt="5" custScaleY="76324">
        <dgm:presLayoutVars>
          <dgm:bulletEnabled val="1"/>
        </dgm:presLayoutVars>
      </dgm:prSet>
      <dgm:spPr/>
      <dgm:t>
        <a:bodyPr/>
        <a:lstStyle/>
        <a:p>
          <a:endParaRPr lang="es-MX"/>
        </a:p>
      </dgm:t>
    </dgm:pt>
    <dgm:pt modelId="{7A1E23A5-F565-44ED-B826-E673C3911046}" type="pres">
      <dgm:prSet presAssocID="{1E4320DB-9DDB-4A3E-A33B-18784BA6E0BD}" presName="parentText" presStyleLbl="node1" presStyleIdx="1" presStyleCnt="5" custScaleY="62384" custLinFactNeighborX="-57" custLinFactNeighborY="-33684">
        <dgm:presLayoutVars>
          <dgm:chMax val="0"/>
          <dgm:bulletEnabled val="1"/>
        </dgm:presLayoutVars>
      </dgm:prSet>
      <dgm:spPr/>
      <dgm:t>
        <a:bodyPr/>
        <a:lstStyle/>
        <a:p>
          <a:endParaRPr lang="es-MX"/>
        </a:p>
      </dgm:t>
    </dgm:pt>
    <dgm:pt modelId="{94A8C745-E3DF-4928-8549-D42D01316ED6}" type="pres">
      <dgm:prSet presAssocID="{1E4320DB-9DDB-4A3E-A33B-18784BA6E0BD}" presName="childText" presStyleLbl="revTx" presStyleIdx="1" presStyleCnt="5" custScaleY="39702" custLinFactNeighborX="-57" custLinFactNeighborY="-17027">
        <dgm:presLayoutVars>
          <dgm:bulletEnabled val="1"/>
        </dgm:presLayoutVars>
      </dgm:prSet>
      <dgm:spPr/>
      <dgm:t>
        <a:bodyPr/>
        <a:lstStyle/>
        <a:p>
          <a:endParaRPr lang="es-MX"/>
        </a:p>
      </dgm:t>
    </dgm:pt>
    <dgm:pt modelId="{D67ACFD9-86ED-4D50-8181-443401F755C0}" type="pres">
      <dgm:prSet presAssocID="{FCD6AB88-98E8-402C-A204-9947A0C58C23}" presName="parentText" presStyleLbl="node1" presStyleIdx="2" presStyleCnt="5" custScaleY="54785">
        <dgm:presLayoutVars>
          <dgm:chMax val="0"/>
          <dgm:bulletEnabled val="1"/>
        </dgm:presLayoutVars>
      </dgm:prSet>
      <dgm:spPr/>
      <dgm:t>
        <a:bodyPr/>
        <a:lstStyle/>
        <a:p>
          <a:endParaRPr lang="es-MX"/>
        </a:p>
      </dgm:t>
    </dgm:pt>
    <dgm:pt modelId="{A8FDA167-9A3A-44E5-8872-E0E8A2CF9FB5}" type="pres">
      <dgm:prSet presAssocID="{FCD6AB88-98E8-402C-A204-9947A0C58C23}" presName="childText" presStyleLbl="revTx" presStyleIdx="2" presStyleCnt="5" custScaleY="75151">
        <dgm:presLayoutVars>
          <dgm:bulletEnabled val="1"/>
        </dgm:presLayoutVars>
      </dgm:prSet>
      <dgm:spPr/>
      <dgm:t>
        <a:bodyPr/>
        <a:lstStyle/>
        <a:p>
          <a:endParaRPr lang="es-MX"/>
        </a:p>
      </dgm:t>
    </dgm:pt>
    <dgm:pt modelId="{662B6D1F-928D-4896-BF9D-0C5B08B67859}" type="pres">
      <dgm:prSet presAssocID="{F0378068-1785-499C-94CD-D5D1590B003E}" presName="parentText" presStyleLbl="node1" presStyleIdx="3" presStyleCnt="5" custScaleY="61707">
        <dgm:presLayoutVars>
          <dgm:chMax val="0"/>
          <dgm:bulletEnabled val="1"/>
        </dgm:presLayoutVars>
      </dgm:prSet>
      <dgm:spPr/>
      <dgm:t>
        <a:bodyPr/>
        <a:lstStyle/>
        <a:p>
          <a:endParaRPr lang="es-MX"/>
        </a:p>
      </dgm:t>
    </dgm:pt>
    <dgm:pt modelId="{85ADFA60-5F71-4967-856D-477FCBC5B706}" type="pres">
      <dgm:prSet presAssocID="{F0378068-1785-499C-94CD-D5D1590B003E}" presName="childText" presStyleLbl="revTx" presStyleIdx="3" presStyleCnt="5" custScaleY="57865">
        <dgm:presLayoutVars>
          <dgm:bulletEnabled val="1"/>
        </dgm:presLayoutVars>
      </dgm:prSet>
      <dgm:spPr/>
      <dgm:t>
        <a:bodyPr/>
        <a:lstStyle/>
        <a:p>
          <a:endParaRPr lang="es-MX"/>
        </a:p>
      </dgm:t>
    </dgm:pt>
    <dgm:pt modelId="{1393815F-DDCC-44AB-AD1B-171BF65E11EC}" type="pres">
      <dgm:prSet presAssocID="{AA5ED925-39F6-459C-8561-731066FE051D}" presName="parentText" presStyleLbl="node1" presStyleIdx="4" presStyleCnt="5" custScaleY="70282" custLinFactNeighborX="-57" custLinFactNeighborY="-17668">
        <dgm:presLayoutVars>
          <dgm:chMax val="0"/>
          <dgm:bulletEnabled val="1"/>
        </dgm:presLayoutVars>
      </dgm:prSet>
      <dgm:spPr/>
      <dgm:t>
        <a:bodyPr/>
        <a:lstStyle/>
        <a:p>
          <a:endParaRPr lang="es-MX"/>
        </a:p>
      </dgm:t>
    </dgm:pt>
    <dgm:pt modelId="{B3D1D1EC-2B18-4A65-8CE1-88390756478A}" type="pres">
      <dgm:prSet presAssocID="{AA5ED925-39F6-459C-8561-731066FE051D}" presName="childText" presStyleLbl="revTx" presStyleIdx="4" presStyleCnt="5" custLinFactNeighborX="-57" custLinFactNeighborY="-15859">
        <dgm:presLayoutVars>
          <dgm:bulletEnabled val="1"/>
        </dgm:presLayoutVars>
      </dgm:prSet>
      <dgm:spPr/>
      <dgm:t>
        <a:bodyPr/>
        <a:lstStyle/>
        <a:p>
          <a:endParaRPr lang="es-MX"/>
        </a:p>
      </dgm:t>
    </dgm:pt>
  </dgm:ptLst>
  <dgm:cxnLst>
    <dgm:cxn modelId="{FB96F384-0B44-4967-8B45-2B9ACD1DAA76}" srcId="{1E4320DB-9DDB-4A3E-A33B-18784BA6E0BD}" destId="{5262587F-ECC7-4759-A835-556D2DC400F0}" srcOrd="0" destOrd="0" parTransId="{D1EF1F04-D089-419B-BE14-086EF2EF6AF0}" sibTransId="{4AD6B150-9575-45CC-9164-B2041B488543}"/>
    <dgm:cxn modelId="{589A7EAA-FA3B-40B6-8284-3881635B3FFC}" type="presOf" srcId="{8E6E5CF0-3C63-4946-A75D-D3C57699F4B7}" destId="{BE902827-2331-43ED-8238-4F26F6060CED}" srcOrd="0" destOrd="0" presId="urn:microsoft.com/office/officeart/2005/8/layout/vList2"/>
    <dgm:cxn modelId="{25A88CA4-A154-4C4E-A893-54A44E6A4F20}" type="presOf" srcId="{664301B5-DC61-43E8-B5BE-4F3C4C34672D}" destId="{B3D1D1EC-2B18-4A65-8CE1-88390756478A}" srcOrd="0" destOrd="0" presId="urn:microsoft.com/office/officeart/2005/8/layout/vList2"/>
    <dgm:cxn modelId="{2813A594-11D9-47CF-AEC6-4D782198AB58}" type="presOf" srcId="{5262587F-ECC7-4759-A835-556D2DC400F0}" destId="{94A8C745-E3DF-4928-8549-D42D01316ED6}" srcOrd="0" destOrd="0" presId="urn:microsoft.com/office/officeart/2005/8/layout/vList2"/>
    <dgm:cxn modelId="{C5FA1846-B520-44D9-87B3-35DA1234DBF8}" type="presOf" srcId="{F0378068-1785-499C-94CD-D5D1590B003E}" destId="{662B6D1F-928D-4896-BF9D-0C5B08B67859}" srcOrd="0" destOrd="0" presId="urn:microsoft.com/office/officeart/2005/8/layout/vList2"/>
    <dgm:cxn modelId="{D9C127BB-12DE-4026-916B-043BC766D776}" srcId="{FCD6AB88-98E8-402C-A204-9947A0C58C23}" destId="{4B5F7BB0-DC63-424E-BB96-6BF59B5EA57E}" srcOrd="0" destOrd="0" parTransId="{8776886C-D91F-41CF-989E-1E643E0F71C5}" sibTransId="{0C5D5B64-9C68-4607-B706-5338F5DAAC7D}"/>
    <dgm:cxn modelId="{18BB5911-38E3-46CB-909A-BF945C546226}" srcId="{0913EA94-9974-434B-9D01-13E3CC68F1BC}" destId="{1E4320DB-9DDB-4A3E-A33B-18784BA6E0BD}" srcOrd="1" destOrd="0" parTransId="{A2DE9D69-2E2A-4BF4-AE35-FED49F950E77}" sibTransId="{16CAC66D-24CA-4E84-AC6F-A7D00CB5834D}"/>
    <dgm:cxn modelId="{C0974836-D9CB-49FB-87D5-2A8AA34DAC2B}" type="presOf" srcId="{810F63A2-35FC-4964-88C5-548C5BD0FB10}" destId="{F5C1B9BA-B03E-4F4D-B405-C032ECC74226}" srcOrd="0" destOrd="0" presId="urn:microsoft.com/office/officeart/2005/8/layout/vList2"/>
    <dgm:cxn modelId="{A7B9B6F3-86B5-48D9-8C81-4A6208EE9670}" srcId="{0913EA94-9974-434B-9D01-13E3CC68F1BC}" destId="{AA5ED925-39F6-459C-8561-731066FE051D}" srcOrd="4" destOrd="0" parTransId="{5D7C95C7-2433-47BA-97CA-63106BBFAF75}" sibTransId="{9EF50AD7-0DD4-49A2-8F1B-75DDB5C48757}"/>
    <dgm:cxn modelId="{82ACCD2E-E59E-4709-B76F-701C640D0F61}" srcId="{F0378068-1785-499C-94CD-D5D1590B003E}" destId="{1B24C532-4ACA-41E1-96EF-FA88E7CFB753}" srcOrd="0" destOrd="0" parTransId="{0968966D-DBAF-471C-BE7C-AB7D5AA669D9}" sibTransId="{ABA87842-BED6-4E53-A343-9B6B502FFBCB}"/>
    <dgm:cxn modelId="{77AF6D0E-DE05-4EE3-848A-E629B807B7BA}" type="presOf" srcId="{FCD6AB88-98E8-402C-A204-9947A0C58C23}" destId="{D67ACFD9-86ED-4D50-8181-443401F755C0}" srcOrd="0" destOrd="0" presId="urn:microsoft.com/office/officeart/2005/8/layout/vList2"/>
    <dgm:cxn modelId="{51CFFBA9-6142-4834-87F3-7412248BFE5F}" srcId="{8E6E5CF0-3C63-4946-A75D-D3C57699F4B7}" destId="{810F63A2-35FC-4964-88C5-548C5BD0FB10}" srcOrd="0" destOrd="0" parTransId="{B60AFE9C-EA21-4E1C-8152-7FCE6ED6E2C6}" sibTransId="{3CCD88E7-EDA1-4A03-A67F-0FEFC1C3FAAB}"/>
    <dgm:cxn modelId="{A852D17D-6E20-4A0A-81BE-4F20545E9D0A}" srcId="{0913EA94-9974-434B-9D01-13E3CC68F1BC}" destId="{8E6E5CF0-3C63-4946-A75D-D3C57699F4B7}" srcOrd="0" destOrd="0" parTransId="{E1C0F7A3-C444-4F14-A856-061611902CC8}" sibTransId="{B220FF0F-AB8C-430C-B421-D763F9ED4C70}"/>
    <dgm:cxn modelId="{7DB54992-B27D-4601-9AD6-4A8956D3A5ED}" srcId="{0913EA94-9974-434B-9D01-13E3CC68F1BC}" destId="{FCD6AB88-98E8-402C-A204-9947A0C58C23}" srcOrd="2" destOrd="0" parTransId="{59CC370E-B893-4427-937F-7A33C0CBC606}" sibTransId="{5D983994-8762-4233-9DE8-3BDC5F3F3B1E}"/>
    <dgm:cxn modelId="{103DE84A-9534-4A29-A4DE-6F1140FA9788}" srcId="{AA5ED925-39F6-459C-8561-731066FE051D}" destId="{664301B5-DC61-43E8-B5BE-4F3C4C34672D}" srcOrd="0" destOrd="0" parTransId="{B5C2FBA8-4EC5-4B94-81E3-F390653A116E}" sibTransId="{76C9F38E-497F-42D6-BB96-A3284D454D6A}"/>
    <dgm:cxn modelId="{5FBAA3A3-4384-4FAC-B05F-FE2D7577B6D5}" srcId="{0913EA94-9974-434B-9D01-13E3CC68F1BC}" destId="{F0378068-1785-499C-94CD-D5D1590B003E}" srcOrd="3" destOrd="0" parTransId="{B11D240F-978D-4AD8-9251-F72BD58AFD78}" sibTransId="{BF5216BA-AC8A-41E0-9A27-F3045B287823}"/>
    <dgm:cxn modelId="{82FB638F-FC70-437B-BE66-511A97A730A4}" type="presOf" srcId="{4B5F7BB0-DC63-424E-BB96-6BF59B5EA57E}" destId="{A8FDA167-9A3A-44E5-8872-E0E8A2CF9FB5}" srcOrd="0" destOrd="0" presId="urn:microsoft.com/office/officeart/2005/8/layout/vList2"/>
    <dgm:cxn modelId="{3712B884-47F5-4722-B45C-97AE17968C97}" type="presOf" srcId="{AA5ED925-39F6-459C-8561-731066FE051D}" destId="{1393815F-DDCC-44AB-AD1B-171BF65E11EC}" srcOrd="0" destOrd="0" presId="urn:microsoft.com/office/officeart/2005/8/layout/vList2"/>
    <dgm:cxn modelId="{DD39A18C-286B-4830-9CF0-99B558E3C4F6}" type="presOf" srcId="{1E4320DB-9DDB-4A3E-A33B-18784BA6E0BD}" destId="{7A1E23A5-F565-44ED-B826-E673C3911046}" srcOrd="0" destOrd="0" presId="urn:microsoft.com/office/officeart/2005/8/layout/vList2"/>
    <dgm:cxn modelId="{EF3CA9F5-0DB2-4EAD-B9BB-796712275866}" type="presOf" srcId="{1B24C532-4ACA-41E1-96EF-FA88E7CFB753}" destId="{85ADFA60-5F71-4967-856D-477FCBC5B706}" srcOrd="0" destOrd="0" presId="urn:microsoft.com/office/officeart/2005/8/layout/vList2"/>
    <dgm:cxn modelId="{870770F3-31FE-4965-A104-E36E1E61D80C}" type="presOf" srcId="{0913EA94-9974-434B-9D01-13E3CC68F1BC}" destId="{C588C048-B229-4D2B-81C9-E50D12E84F70}" srcOrd="0" destOrd="0" presId="urn:microsoft.com/office/officeart/2005/8/layout/vList2"/>
    <dgm:cxn modelId="{16443765-86D8-488D-8BC8-63F2B3E63E74}" type="presParOf" srcId="{C588C048-B229-4D2B-81C9-E50D12E84F70}" destId="{BE902827-2331-43ED-8238-4F26F6060CED}" srcOrd="0" destOrd="0" presId="urn:microsoft.com/office/officeart/2005/8/layout/vList2"/>
    <dgm:cxn modelId="{72F81771-5FA3-46D2-B3E9-54E0F937E56F}" type="presParOf" srcId="{C588C048-B229-4D2B-81C9-E50D12E84F70}" destId="{F5C1B9BA-B03E-4F4D-B405-C032ECC74226}" srcOrd="1" destOrd="0" presId="urn:microsoft.com/office/officeart/2005/8/layout/vList2"/>
    <dgm:cxn modelId="{9DEC2216-155F-4CF0-88C4-DBE34F04523D}" type="presParOf" srcId="{C588C048-B229-4D2B-81C9-E50D12E84F70}" destId="{7A1E23A5-F565-44ED-B826-E673C3911046}" srcOrd="2" destOrd="0" presId="urn:microsoft.com/office/officeart/2005/8/layout/vList2"/>
    <dgm:cxn modelId="{B8FC07A9-B9CC-43E9-AF85-0EFBF62639E3}" type="presParOf" srcId="{C588C048-B229-4D2B-81C9-E50D12E84F70}" destId="{94A8C745-E3DF-4928-8549-D42D01316ED6}" srcOrd="3" destOrd="0" presId="urn:microsoft.com/office/officeart/2005/8/layout/vList2"/>
    <dgm:cxn modelId="{703D3F3F-2A3F-4BF9-B79D-85FC7EDE465C}" type="presParOf" srcId="{C588C048-B229-4D2B-81C9-E50D12E84F70}" destId="{D67ACFD9-86ED-4D50-8181-443401F755C0}" srcOrd="4" destOrd="0" presId="urn:microsoft.com/office/officeart/2005/8/layout/vList2"/>
    <dgm:cxn modelId="{3AAD8A4F-B60A-4154-85D4-2F089C2416D6}" type="presParOf" srcId="{C588C048-B229-4D2B-81C9-E50D12E84F70}" destId="{A8FDA167-9A3A-44E5-8872-E0E8A2CF9FB5}" srcOrd="5" destOrd="0" presId="urn:microsoft.com/office/officeart/2005/8/layout/vList2"/>
    <dgm:cxn modelId="{207E35B4-9F32-4F70-BA11-E9A18F597430}" type="presParOf" srcId="{C588C048-B229-4D2B-81C9-E50D12E84F70}" destId="{662B6D1F-928D-4896-BF9D-0C5B08B67859}" srcOrd="6" destOrd="0" presId="urn:microsoft.com/office/officeart/2005/8/layout/vList2"/>
    <dgm:cxn modelId="{3F3B551F-F41F-439E-9053-A2F541609A82}" type="presParOf" srcId="{C588C048-B229-4D2B-81C9-E50D12E84F70}" destId="{85ADFA60-5F71-4967-856D-477FCBC5B706}" srcOrd="7" destOrd="0" presId="urn:microsoft.com/office/officeart/2005/8/layout/vList2"/>
    <dgm:cxn modelId="{653AC8BC-41E0-4F05-BCE9-DD7AF2C83680}" type="presParOf" srcId="{C588C048-B229-4D2B-81C9-E50D12E84F70}" destId="{1393815F-DDCC-44AB-AD1B-171BF65E11EC}" srcOrd="8" destOrd="0" presId="urn:microsoft.com/office/officeart/2005/8/layout/vList2"/>
    <dgm:cxn modelId="{57ADB995-7D2E-4A6D-B7C6-ED7D4665ECE5}" type="presParOf" srcId="{C588C048-B229-4D2B-81C9-E50D12E84F70}" destId="{B3D1D1EC-2B18-4A65-8CE1-88390756478A}"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13EA94-9974-434B-9D01-13E3CC68F1BC}"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MX"/>
        </a:p>
      </dgm:t>
    </dgm:pt>
    <dgm:pt modelId="{AB66D3DF-6A67-40B6-80D8-D74BDEF50322}">
      <dgm:prSet phldrT="[Texto]" custT="1"/>
      <dgm:spPr>
        <a:scene3d>
          <a:camera prst="orthographicFront"/>
          <a:lightRig rig="threePt" dir="t"/>
        </a:scene3d>
        <a:sp3d>
          <a:bevelT w="165100" prst="coolSlant"/>
          <a:bevelB/>
        </a:sp3d>
      </dgm:spPr>
      <dgm:t>
        <a:bodyPr anchor="ctr"/>
        <a:lstStyle/>
        <a:p>
          <a:r>
            <a:rPr lang="es-ES" sz="1600" b="1" dirty="0">
              <a:solidFill>
                <a:srgbClr val="000000"/>
              </a:solidFill>
              <a:latin typeface="Arial" panose="020B0604020202020204" pitchFamily="34" charset="0"/>
              <a:cs typeface="Arial" panose="020B0604020202020204" pitchFamily="34" charset="0"/>
            </a:rPr>
            <a:t>Impulsar la internacionalización.</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1857043F-1137-44D7-9DE5-AD0AE1351DC2}" type="parTrans" cxnId="{FF2044AE-0BF5-4627-AB21-8566A17B5764}">
      <dgm:prSet/>
      <dgm:spPr/>
      <dgm:t>
        <a:bodyPr/>
        <a:lstStyle/>
        <a:p>
          <a:endParaRPr lang="es-MX" sz="1500">
            <a:latin typeface="Arial" panose="020B0604020202020204" pitchFamily="34" charset="0"/>
            <a:cs typeface="Arial" panose="020B0604020202020204" pitchFamily="34" charset="0"/>
          </a:endParaRPr>
        </a:p>
      </dgm:t>
    </dgm:pt>
    <dgm:pt modelId="{D374555C-F7A3-464C-B563-157255286A39}" type="sibTrans" cxnId="{FF2044AE-0BF5-4627-AB21-8566A17B5764}">
      <dgm:prSet/>
      <dgm:spPr/>
      <dgm:t>
        <a:bodyPr/>
        <a:lstStyle/>
        <a:p>
          <a:endParaRPr lang="es-MX" sz="1500">
            <a:latin typeface="Arial" panose="020B0604020202020204" pitchFamily="34" charset="0"/>
            <a:cs typeface="Arial" panose="020B0604020202020204" pitchFamily="34" charset="0"/>
          </a:endParaRPr>
        </a:p>
      </dgm:t>
    </dgm:pt>
    <dgm:pt modelId="{FE086194-4EE1-415E-B5BC-AA46350356D3}">
      <dgm:prSet phldrT="[Texto]" custT="1"/>
      <dgm:spPr>
        <a:scene3d>
          <a:camera prst="orthographicFront"/>
          <a:lightRig rig="threePt" dir="t"/>
        </a:scene3d>
        <a:sp3d>
          <a:bevelT w="165100" prst="coolSlant"/>
          <a:bevelB/>
        </a:sp3d>
      </dgm:spPr>
      <dgm:t>
        <a:bodyPr anchor="ctr"/>
        <a:lstStyle/>
        <a:p>
          <a:r>
            <a:rPr lang="es-MX" sz="1600" b="1" dirty="0">
              <a:solidFill>
                <a:srgbClr val="000000"/>
              </a:solidFill>
              <a:latin typeface="Arial" panose="020B0604020202020204" pitchFamily="34" charset="0"/>
              <a:cs typeface="Arial" panose="020B0604020202020204" pitchFamily="34" charset="0"/>
            </a:rPr>
            <a:t>Promover la vinculación.</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797B3E1E-C186-4A85-9BF5-B85CF5C74B56}" type="parTrans" cxnId="{63AEC999-B9F0-491D-A431-1EB308E1C069}">
      <dgm:prSet/>
      <dgm:spPr/>
      <dgm:t>
        <a:bodyPr/>
        <a:lstStyle/>
        <a:p>
          <a:endParaRPr lang="es-MX" sz="1500">
            <a:latin typeface="Arial" panose="020B0604020202020204" pitchFamily="34" charset="0"/>
            <a:cs typeface="Arial" panose="020B0604020202020204" pitchFamily="34" charset="0"/>
          </a:endParaRPr>
        </a:p>
      </dgm:t>
    </dgm:pt>
    <dgm:pt modelId="{7F6447D9-EE88-4149-B69C-CAF151524269}" type="sibTrans" cxnId="{63AEC999-B9F0-491D-A431-1EB308E1C069}">
      <dgm:prSet/>
      <dgm:spPr/>
      <dgm:t>
        <a:bodyPr/>
        <a:lstStyle/>
        <a:p>
          <a:endParaRPr lang="es-MX" sz="1500">
            <a:latin typeface="Arial" panose="020B0604020202020204" pitchFamily="34" charset="0"/>
            <a:cs typeface="Arial" panose="020B0604020202020204" pitchFamily="34" charset="0"/>
          </a:endParaRPr>
        </a:p>
      </dgm:t>
    </dgm:pt>
    <dgm:pt modelId="{A8140A7A-C3E0-4ABF-B68F-FE6B82256026}">
      <dgm:prSet phldrT="[Texto]" custT="1"/>
      <dgm:spPr>
        <a:scene3d>
          <a:camera prst="orthographicFront"/>
          <a:lightRig rig="threePt" dir="t"/>
        </a:scene3d>
        <a:sp3d>
          <a:bevelT w="165100" prst="coolSlant"/>
          <a:bevelB/>
        </a:sp3d>
      </dgm:spPr>
      <dgm:t>
        <a:bodyPr anchor="ctr"/>
        <a:lstStyle/>
        <a:p>
          <a:pPr algn="just"/>
          <a:r>
            <a:rPr lang="es-MX" sz="1600" b="1" dirty="0">
              <a:solidFill>
                <a:srgbClr val="000000"/>
              </a:solidFill>
              <a:latin typeface="Arial" panose="020B0604020202020204" pitchFamily="34" charset="0"/>
              <a:cs typeface="Arial" panose="020B0604020202020204" pitchFamily="34" charset="0"/>
            </a:rPr>
            <a:t>Mejorar la calidad de los programas educativos de posgrado a partir de los criterios establecidos por el </a:t>
          </a:r>
          <a:r>
            <a:rPr lang="es-MX" sz="1600" b="1" dirty="0" smtClean="0">
              <a:solidFill>
                <a:srgbClr val="000000"/>
              </a:solidFill>
              <a:latin typeface="Arial" panose="020B0604020202020204" pitchFamily="34" charset="0"/>
              <a:cs typeface="Arial" panose="020B0604020202020204" pitchFamily="34" charset="0"/>
            </a:rPr>
            <a:t>CONACyT.</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205997BA-071E-47AF-ADD9-6EFD96940F15}" type="parTrans" cxnId="{5618E8ED-953B-4ABC-B3C5-96E94AB12ECA}">
      <dgm:prSet/>
      <dgm:spPr/>
      <dgm:t>
        <a:bodyPr/>
        <a:lstStyle/>
        <a:p>
          <a:endParaRPr lang="es-MX" sz="1500">
            <a:latin typeface="Arial" panose="020B0604020202020204" pitchFamily="34" charset="0"/>
            <a:cs typeface="Arial" panose="020B0604020202020204" pitchFamily="34" charset="0"/>
          </a:endParaRPr>
        </a:p>
      </dgm:t>
    </dgm:pt>
    <dgm:pt modelId="{560046F1-AB60-46A5-B957-3DDD2A708A6A}" type="sibTrans" cxnId="{5618E8ED-953B-4ABC-B3C5-96E94AB12ECA}">
      <dgm:prSet/>
      <dgm:spPr/>
      <dgm:t>
        <a:bodyPr/>
        <a:lstStyle/>
        <a:p>
          <a:endParaRPr lang="es-MX" sz="1500">
            <a:latin typeface="Arial" panose="020B0604020202020204" pitchFamily="34" charset="0"/>
            <a:cs typeface="Arial" panose="020B0604020202020204" pitchFamily="34" charset="0"/>
          </a:endParaRPr>
        </a:p>
      </dgm:t>
    </dgm:pt>
    <dgm:pt modelId="{3B3DF1B8-7D2E-4BBF-A840-27CFDDFEF864}">
      <dgm:prSet phldrT="[Texto]" custT="1"/>
      <dgm:spPr>
        <a:scene3d>
          <a:camera prst="orthographicFront"/>
          <a:lightRig rig="threePt" dir="t"/>
        </a:scene3d>
        <a:sp3d>
          <a:bevelT w="165100" prst="coolSlant"/>
          <a:bevelB/>
        </a:sp3d>
      </dgm:spPr>
      <dgm:t>
        <a:bodyPr/>
        <a:lstStyle/>
        <a:p>
          <a:r>
            <a:rPr lang="es-MX" sz="1600" b="1" dirty="0">
              <a:solidFill>
                <a:srgbClr val="000000"/>
              </a:solidFill>
              <a:latin typeface="Arial" panose="020B0604020202020204" pitchFamily="34" charset="0"/>
              <a:cs typeface="Arial" panose="020B0604020202020204" pitchFamily="34" charset="0"/>
            </a:rPr>
            <a:t>Impulsar la educación ambiental para el desarrollo sustentable.</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5715441F-7782-4825-87EF-3B15DEBBBFB6}" type="parTrans" cxnId="{F65318D4-C955-4B0D-83F7-59BE0B2935CA}">
      <dgm:prSet/>
      <dgm:spPr/>
      <dgm:t>
        <a:bodyPr/>
        <a:lstStyle/>
        <a:p>
          <a:endParaRPr lang="es-ES" sz="1500">
            <a:latin typeface="Arial" panose="020B0604020202020204" pitchFamily="34" charset="0"/>
            <a:cs typeface="Arial" panose="020B0604020202020204" pitchFamily="34" charset="0"/>
          </a:endParaRPr>
        </a:p>
      </dgm:t>
    </dgm:pt>
    <dgm:pt modelId="{A8ED0B08-B0BC-438A-BD2A-7F34D744F510}" type="sibTrans" cxnId="{F65318D4-C955-4B0D-83F7-59BE0B2935CA}">
      <dgm:prSet/>
      <dgm:spPr/>
      <dgm:t>
        <a:bodyPr/>
        <a:lstStyle/>
        <a:p>
          <a:endParaRPr lang="es-ES" sz="1500">
            <a:latin typeface="Arial" panose="020B0604020202020204" pitchFamily="34" charset="0"/>
            <a:cs typeface="Arial" panose="020B0604020202020204" pitchFamily="34" charset="0"/>
          </a:endParaRPr>
        </a:p>
      </dgm:t>
    </dgm:pt>
    <dgm:pt modelId="{EEB27A20-8EE5-4E9C-A460-1F963C651711}">
      <dgm:prSet phldrT="[Texto]" custT="1"/>
      <dgm:spPr>
        <a:scene3d>
          <a:camera prst="orthographicFront"/>
          <a:lightRig rig="threePt" dir="t"/>
        </a:scene3d>
        <a:sp3d>
          <a:bevelT w="165100" prst="coolSlant"/>
          <a:bevelB/>
        </a:sp3d>
      </dgm:spPr>
      <dgm:t>
        <a:bodyPr/>
        <a:lstStyle/>
        <a:p>
          <a:r>
            <a:rPr lang="es-ES" sz="1600" b="1" dirty="0">
              <a:solidFill>
                <a:srgbClr val="000000"/>
              </a:solidFill>
              <a:latin typeface="Arial" panose="020B0604020202020204" pitchFamily="34" charset="0"/>
              <a:cs typeface="Arial" panose="020B0604020202020204" pitchFamily="34" charset="0"/>
            </a:rPr>
            <a:t>Rendición de cuentas.</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296D4A3C-F9F5-4B66-A577-11107869C291}" type="parTrans" cxnId="{21B541C8-45F0-4057-9962-264F6B3D826F}">
      <dgm:prSet/>
      <dgm:spPr/>
      <dgm:t>
        <a:bodyPr/>
        <a:lstStyle/>
        <a:p>
          <a:endParaRPr lang="es-ES" sz="1500">
            <a:latin typeface="Arial" panose="020B0604020202020204" pitchFamily="34" charset="0"/>
            <a:cs typeface="Arial" panose="020B0604020202020204" pitchFamily="34" charset="0"/>
          </a:endParaRPr>
        </a:p>
      </dgm:t>
    </dgm:pt>
    <dgm:pt modelId="{E8D62901-89B7-4A41-BCC6-56EA18DF2C04}" type="sibTrans" cxnId="{21B541C8-45F0-4057-9962-264F6B3D826F}">
      <dgm:prSet/>
      <dgm:spPr/>
      <dgm:t>
        <a:bodyPr/>
        <a:lstStyle/>
        <a:p>
          <a:endParaRPr lang="es-ES" sz="1500">
            <a:latin typeface="Arial" panose="020B0604020202020204" pitchFamily="34" charset="0"/>
            <a:cs typeface="Arial" panose="020B0604020202020204" pitchFamily="34" charset="0"/>
          </a:endParaRPr>
        </a:p>
      </dgm:t>
    </dgm:pt>
    <dgm:pt modelId="{C0F5A23B-A797-4311-B848-2555D0136444}">
      <dgm:prSet phldrT="[Texto]" custT="1"/>
      <dgm:spPr>
        <a:scene3d>
          <a:camera prst="orthographicFront"/>
          <a:lightRig rig="threePt" dir="t"/>
        </a:scene3d>
        <a:sp3d>
          <a:bevelT w="165100" prst="coolSlant"/>
          <a:bevelB/>
        </a:sp3d>
      </dgm:spPr>
      <dgm:t>
        <a:bodyPr/>
        <a:lstStyle/>
        <a:p>
          <a:pPr algn="just"/>
          <a:r>
            <a:rPr lang="es-MX" sz="1500" dirty="0" smtClean="0">
              <a:solidFill>
                <a:srgbClr val="000000"/>
              </a:solidFill>
              <a:latin typeface="Arial" panose="020B0604020202020204" pitchFamily="34" charset="0"/>
              <a:cs typeface="Arial" panose="020B0604020202020204" pitchFamily="34" charset="0"/>
            </a:rPr>
            <a:t>Dimensión </a:t>
          </a:r>
          <a:r>
            <a:rPr lang="es-MX" sz="1500" dirty="0">
              <a:solidFill>
                <a:srgbClr val="000000"/>
              </a:solidFill>
              <a:latin typeface="Arial" panose="020B0604020202020204" pitchFamily="34" charset="0"/>
              <a:cs typeface="Arial" panose="020B0604020202020204" pitchFamily="34" charset="0"/>
            </a:rPr>
            <a:t>a la que deben estar integradas las universidades, para reducir la brecha en materia de </a:t>
          </a:r>
          <a:r>
            <a:rPr lang="es-MX" sz="1500" dirty="0" smtClean="0">
              <a:solidFill>
                <a:srgbClr val="000000"/>
              </a:solidFill>
              <a:latin typeface="Arial" panose="020B0604020202020204" pitchFamily="34" charset="0"/>
              <a:cs typeface="Arial" panose="020B0604020202020204" pitchFamily="34" charset="0"/>
            </a:rPr>
            <a:t>educación tecnológica e investigación aplicada con </a:t>
          </a:r>
          <a:r>
            <a:rPr lang="es-MX" sz="1500" dirty="0">
              <a:solidFill>
                <a:srgbClr val="000000"/>
              </a:solidFill>
              <a:latin typeface="Arial" panose="020B0604020202020204" pitchFamily="34" charset="0"/>
              <a:cs typeface="Arial" panose="020B0604020202020204" pitchFamily="34" charset="0"/>
            </a:rPr>
            <a:t>sus pares </a:t>
          </a:r>
          <a:r>
            <a:rPr lang="es-MX" sz="1500" dirty="0" smtClean="0">
              <a:solidFill>
                <a:srgbClr val="000000"/>
              </a:solidFill>
              <a:latin typeface="Arial" panose="020B0604020202020204" pitchFamily="34" charset="0"/>
              <a:cs typeface="Arial" panose="020B0604020202020204" pitchFamily="34" charset="0"/>
            </a:rPr>
            <a:t>internacionales; así como dar impulso al modelo BIS de las universidades Tecnológicas y Politécnicas</a:t>
          </a:r>
          <a:endParaRPr lang="es-MX" sz="15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ABE216D1-ADE2-46A6-8240-E4703AAB5557}" type="parTrans" cxnId="{7B070313-E682-4C83-9B88-379F00FE730F}">
      <dgm:prSet/>
      <dgm:spPr/>
      <dgm:t>
        <a:bodyPr/>
        <a:lstStyle/>
        <a:p>
          <a:endParaRPr lang="es-ES" sz="1500">
            <a:latin typeface="Arial" panose="020B0604020202020204" pitchFamily="34" charset="0"/>
            <a:cs typeface="Arial" panose="020B0604020202020204" pitchFamily="34" charset="0"/>
          </a:endParaRPr>
        </a:p>
      </dgm:t>
    </dgm:pt>
    <dgm:pt modelId="{48059D27-CBF6-43BE-A61D-6FE7FAF23296}" type="sibTrans" cxnId="{7B070313-E682-4C83-9B88-379F00FE730F}">
      <dgm:prSet/>
      <dgm:spPr/>
      <dgm:t>
        <a:bodyPr/>
        <a:lstStyle/>
        <a:p>
          <a:endParaRPr lang="es-ES" sz="1500">
            <a:latin typeface="Arial" panose="020B0604020202020204" pitchFamily="34" charset="0"/>
            <a:cs typeface="Arial" panose="020B0604020202020204" pitchFamily="34" charset="0"/>
          </a:endParaRPr>
        </a:p>
      </dgm:t>
    </dgm:pt>
    <dgm:pt modelId="{B90521E0-372F-4CC6-ACA4-D5670493B1DC}">
      <dgm:prSet phldrT="[Texto]" custT="1"/>
      <dgm:spPr>
        <a:scene3d>
          <a:camera prst="orthographicFront"/>
          <a:lightRig rig="threePt" dir="t"/>
        </a:scene3d>
        <a:sp3d>
          <a:bevelT w="165100" prst="coolSlant"/>
          <a:bevelB/>
        </a:sp3d>
      </dgm:spPr>
      <dgm:t>
        <a:bodyPr/>
        <a:lstStyle/>
        <a:p>
          <a:pPr algn="just"/>
          <a:r>
            <a:rPr lang="es-MX" sz="1600" dirty="0">
              <a:latin typeface="Arial" panose="020B0604020202020204" pitchFamily="34" charset="0"/>
              <a:cs typeface="Arial" panose="020B0604020202020204" pitchFamily="34" charset="0"/>
            </a:rPr>
            <a:t>Con los sectores productivo, social y gubernamental para contribuir a la formación integral del estudiante, al incremento de las condiciones de empleabilidad y capacidad emprendedora, a la pertinencia social de la educación superior y en la obtención de mayores ingresos propios para las universidades, a la vez que al desarrollo social y económico de su zona de influencia.</a:t>
          </a:r>
        </a:p>
      </dgm:t>
      <dgm:extLst/>
    </dgm:pt>
    <dgm:pt modelId="{8B342E20-8D09-4BDF-8EF2-0506970DEE87}" type="parTrans" cxnId="{2DAA2E8C-1DB8-4BB6-9BD2-093A3D4E465F}">
      <dgm:prSet/>
      <dgm:spPr/>
      <dgm:t>
        <a:bodyPr/>
        <a:lstStyle/>
        <a:p>
          <a:endParaRPr lang="es-ES" sz="1500">
            <a:latin typeface="Arial" panose="020B0604020202020204" pitchFamily="34" charset="0"/>
            <a:cs typeface="Arial" panose="020B0604020202020204" pitchFamily="34" charset="0"/>
          </a:endParaRPr>
        </a:p>
      </dgm:t>
    </dgm:pt>
    <dgm:pt modelId="{696D1E10-7E44-4EF9-B0A6-5ADD558EA721}" type="sibTrans" cxnId="{2DAA2E8C-1DB8-4BB6-9BD2-093A3D4E465F}">
      <dgm:prSet/>
      <dgm:spPr/>
      <dgm:t>
        <a:bodyPr/>
        <a:lstStyle/>
        <a:p>
          <a:endParaRPr lang="es-ES" sz="1500">
            <a:latin typeface="Arial" panose="020B0604020202020204" pitchFamily="34" charset="0"/>
            <a:cs typeface="Arial" panose="020B0604020202020204" pitchFamily="34" charset="0"/>
          </a:endParaRPr>
        </a:p>
      </dgm:t>
    </dgm:pt>
    <dgm:pt modelId="{F55D422E-5693-4259-8DAF-7775F15FA8FE}">
      <dgm:prSet phldrT="[Texto]" custT="1"/>
      <dgm:spPr>
        <a:scene3d>
          <a:camera prst="orthographicFront"/>
          <a:lightRig rig="threePt" dir="t"/>
        </a:scene3d>
        <a:sp3d>
          <a:bevelT w="165100" prst="coolSlant"/>
          <a:bevelB/>
        </a:sp3d>
      </dgm:spPr>
      <dgm:t>
        <a:bodyPr/>
        <a:lstStyle/>
        <a:p>
          <a:pPr algn="just"/>
          <a:r>
            <a:rPr lang="es-MX" sz="1600" dirty="0">
              <a:solidFill>
                <a:srgbClr val="000000"/>
              </a:solidFill>
              <a:latin typeface="Arial" panose="020B0604020202020204" pitchFamily="34" charset="0"/>
              <a:cs typeface="Arial" panose="020B0604020202020204" pitchFamily="34" charset="0"/>
            </a:rPr>
            <a:t>Para que la oferta educativa a nivel de posgrado de las </a:t>
          </a:r>
          <a:r>
            <a:rPr lang="es-MX" sz="1600" dirty="0" smtClean="0">
              <a:solidFill>
                <a:srgbClr val="000000"/>
              </a:solidFill>
              <a:latin typeface="Arial" panose="020B0604020202020204" pitchFamily="34" charset="0"/>
              <a:cs typeface="Arial" panose="020B0604020202020204" pitchFamily="34" charset="0"/>
            </a:rPr>
            <a:t>UP sea </a:t>
          </a:r>
          <a:r>
            <a:rPr lang="es-MX" sz="1600" dirty="0">
              <a:solidFill>
                <a:srgbClr val="000000"/>
              </a:solidFill>
              <a:latin typeface="Arial" panose="020B0604020202020204" pitchFamily="34" charset="0"/>
              <a:cs typeface="Arial" panose="020B0604020202020204" pitchFamily="34" charset="0"/>
            </a:rPr>
            <a:t>de calidad, sin descuidar la consolidación de la calidad de los PE de TSU, Ingeniería o Licencia Profesional y Licenciatura.</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0C8E18DD-F2BE-4DCE-A103-529260F1C670}" type="parTrans" cxnId="{C502A8C0-EA4A-4CC7-BAC6-349D0E2A2C8C}">
      <dgm:prSet/>
      <dgm:spPr/>
      <dgm:t>
        <a:bodyPr/>
        <a:lstStyle/>
        <a:p>
          <a:endParaRPr lang="es-ES" sz="1500">
            <a:latin typeface="Arial" panose="020B0604020202020204" pitchFamily="34" charset="0"/>
            <a:cs typeface="Arial" panose="020B0604020202020204" pitchFamily="34" charset="0"/>
          </a:endParaRPr>
        </a:p>
      </dgm:t>
    </dgm:pt>
    <dgm:pt modelId="{F1BADCDF-55BA-456A-8994-EAA5C74EB85D}" type="sibTrans" cxnId="{C502A8C0-EA4A-4CC7-BAC6-349D0E2A2C8C}">
      <dgm:prSet/>
      <dgm:spPr/>
      <dgm:t>
        <a:bodyPr/>
        <a:lstStyle/>
        <a:p>
          <a:endParaRPr lang="es-ES" sz="1500">
            <a:latin typeface="Arial" panose="020B0604020202020204" pitchFamily="34" charset="0"/>
            <a:cs typeface="Arial" panose="020B0604020202020204" pitchFamily="34" charset="0"/>
          </a:endParaRPr>
        </a:p>
      </dgm:t>
    </dgm:pt>
    <dgm:pt modelId="{8B9C79A3-D755-43DD-927C-ED8CA61A72A3}">
      <dgm:prSet phldrT="[Texto]" custT="1"/>
      <dgm:spPr>
        <a:scene3d>
          <a:camera prst="orthographicFront"/>
          <a:lightRig rig="threePt" dir="t"/>
        </a:scene3d>
        <a:sp3d>
          <a:bevelT w="165100" prst="coolSlant"/>
          <a:bevelB/>
        </a:sp3d>
      </dgm:spPr>
      <dgm:t>
        <a:bodyPr/>
        <a:lstStyle/>
        <a:p>
          <a:r>
            <a:rPr lang="es-MX" sz="1500" dirty="0">
              <a:solidFill>
                <a:srgbClr val="000000"/>
              </a:solidFill>
              <a:latin typeface="Arial" panose="020B0604020202020204" pitchFamily="34" charset="0"/>
              <a:cs typeface="Arial" panose="020B0604020202020204" pitchFamily="34" charset="0"/>
            </a:rPr>
            <a:t>Como parte de la formación integral del </a:t>
          </a:r>
          <a:r>
            <a:rPr lang="es-MX" sz="1500" dirty="0" smtClean="0">
              <a:solidFill>
                <a:srgbClr val="000000"/>
              </a:solidFill>
              <a:latin typeface="Arial" panose="020B0604020202020204" pitchFamily="34" charset="0"/>
              <a:cs typeface="Arial" panose="020B0604020202020204" pitchFamily="34" charset="0"/>
            </a:rPr>
            <a:t>estudiante; así como para dar impulso al modelo BIS de las universidades Tecnológicas y Politécnicas..</a:t>
          </a:r>
          <a:endParaRPr lang="es-MX" sz="15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A0F1B404-B231-40F1-8B14-265C17909E69}" type="parTrans" cxnId="{0CA86350-4828-4F7E-99CC-201E4435A00F}">
      <dgm:prSet/>
      <dgm:spPr/>
      <dgm:t>
        <a:bodyPr/>
        <a:lstStyle/>
        <a:p>
          <a:endParaRPr lang="es-ES" sz="1500">
            <a:latin typeface="Arial" panose="020B0604020202020204" pitchFamily="34" charset="0"/>
            <a:cs typeface="Arial" panose="020B0604020202020204" pitchFamily="34" charset="0"/>
          </a:endParaRPr>
        </a:p>
      </dgm:t>
    </dgm:pt>
    <dgm:pt modelId="{324263DE-48EC-4193-AA58-AA6DF9FE7D70}" type="sibTrans" cxnId="{0CA86350-4828-4F7E-99CC-201E4435A00F}">
      <dgm:prSet/>
      <dgm:spPr/>
      <dgm:t>
        <a:bodyPr/>
        <a:lstStyle/>
        <a:p>
          <a:endParaRPr lang="es-ES" sz="1500">
            <a:latin typeface="Arial" panose="020B0604020202020204" pitchFamily="34" charset="0"/>
            <a:cs typeface="Arial" panose="020B0604020202020204" pitchFamily="34" charset="0"/>
          </a:endParaRPr>
        </a:p>
      </dgm:t>
    </dgm:pt>
    <dgm:pt modelId="{0968A7E3-2F43-4E5C-9A87-B73FC83681D9}">
      <dgm:prSet phldrT="[Texto]" custT="1"/>
      <dgm:spPr>
        <a:scene3d>
          <a:camera prst="orthographicFront"/>
          <a:lightRig rig="threePt" dir="t"/>
        </a:scene3d>
        <a:sp3d>
          <a:bevelT w="165100" prst="coolSlant"/>
          <a:bevelB/>
        </a:sp3d>
      </dgm:spPr>
      <dgm:t>
        <a:bodyPr/>
        <a:lstStyle/>
        <a:p>
          <a:pPr algn="just"/>
          <a:r>
            <a:rPr lang="es-ES" sz="1600" dirty="0">
              <a:solidFill>
                <a:srgbClr val="000000"/>
              </a:solidFill>
              <a:latin typeface="Arial" panose="020B0604020202020204" pitchFamily="34" charset="0"/>
              <a:cs typeface="Arial" panose="020B0604020202020204" pitchFamily="34" charset="0"/>
            </a:rPr>
            <a:t>Es importante continuar con el fortalecimiento o establecimiento de mecanismos institucionales que informen sobre el cumplimiento de compromisos sociales, la transparencia y el manejo adecuado de los recursos asignados a la institución (acreditación de PE, informes oportunos sobre </a:t>
          </a:r>
          <a:r>
            <a:rPr lang="es-ES" sz="1600" dirty="0" smtClean="0">
              <a:solidFill>
                <a:srgbClr val="000000"/>
              </a:solidFill>
              <a:latin typeface="Arial" panose="020B0604020202020204" pitchFamily="34" charset="0"/>
              <a:cs typeface="Arial" panose="020B0604020202020204" pitchFamily="34" charset="0"/>
            </a:rPr>
            <a:t>el </a:t>
          </a:r>
          <a:r>
            <a:rPr lang="es-ES" sz="1600" dirty="0">
              <a:solidFill>
                <a:srgbClr val="000000"/>
              </a:solidFill>
              <a:latin typeface="Arial" panose="020B0604020202020204" pitchFamily="34" charset="0"/>
              <a:cs typeface="Arial" panose="020B0604020202020204" pitchFamily="34" charset="0"/>
            </a:rPr>
            <a:t>ejercicio de los recursos públicos recibidos y propios generados, resultado de las auditorias externas realizadas por despachos registrados ante la Secretaría de la Función Pública, entre otras).</a:t>
          </a:r>
          <a:endParaRPr lang="es-MX" sz="1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extLst/>
    </dgm:pt>
    <dgm:pt modelId="{5708AD9E-EF7F-4124-9694-58D48B0E76BE}" type="parTrans" cxnId="{59EE777D-DF69-49AA-9120-EE09167990EF}">
      <dgm:prSet/>
      <dgm:spPr/>
      <dgm:t>
        <a:bodyPr/>
        <a:lstStyle/>
        <a:p>
          <a:endParaRPr lang="es-ES" sz="1500">
            <a:latin typeface="Arial" panose="020B0604020202020204" pitchFamily="34" charset="0"/>
            <a:cs typeface="Arial" panose="020B0604020202020204" pitchFamily="34" charset="0"/>
          </a:endParaRPr>
        </a:p>
      </dgm:t>
    </dgm:pt>
    <dgm:pt modelId="{A7BD05E3-CFC9-4907-A4C1-ED2DD314195C}" type="sibTrans" cxnId="{59EE777D-DF69-49AA-9120-EE09167990EF}">
      <dgm:prSet/>
      <dgm:spPr/>
      <dgm:t>
        <a:bodyPr/>
        <a:lstStyle/>
        <a:p>
          <a:endParaRPr lang="es-ES" sz="1500">
            <a:latin typeface="Arial" panose="020B0604020202020204" pitchFamily="34" charset="0"/>
            <a:cs typeface="Arial" panose="020B0604020202020204" pitchFamily="34" charset="0"/>
          </a:endParaRPr>
        </a:p>
      </dgm:t>
    </dgm:pt>
    <dgm:pt modelId="{C588C048-B229-4D2B-81C9-E50D12E84F70}" type="pres">
      <dgm:prSet presAssocID="{0913EA94-9974-434B-9D01-13E3CC68F1BC}" presName="linear" presStyleCnt="0">
        <dgm:presLayoutVars>
          <dgm:animLvl val="lvl"/>
          <dgm:resizeHandles val="exact"/>
        </dgm:presLayoutVars>
      </dgm:prSet>
      <dgm:spPr/>
      <dgm:t>
        <a:bodyPr/>
        <a:lstStyle/>
        <a:p>
          <a:endParaRPr lang="es-MX"/>
        </a:p>
      </dgm:t>
    </dgm:pt>
    <dgm:pt modelId="{2D0F19D3-DDD6-4E52-B5D2-7E6492C13A67}" type="pres">
      <dgm:prSet presAssocID="{AB66D3DF-6A67-40B6-80D8-D74BDEF50322}" presName="parentText" presStyleLbl="node1" presStyleIdx="0" presStyleCnt="5" custScaleY="36035">
        <dgm:presLayoutVars>
          <dgm:chMax val="0"/>
          <dgm:bulletEnabled val="1"/>
        </dgm:presLayoutVars>
      </dgm:prSet>
      <dgm:spPr/>
      <dgm:t>
        <a:bodyPr/>
        <a:lstStyle/>
        <a:p>
          <a:endParaRPr lang="es-MX"/>
        </a:p>
      </dgm:t>
    </dgm:pt>
    <dgm:pt modelId="{F2A1F1EE-A3F7-445E-B46E-F4D8D452B066}" type="pres">
      <dgm:prSet presAssocID="{AB66D3DF-6A67-40B6-80D8-D74BDEF50322}" presName="childText" presStyleLbl="revTx" presStyleIdx="0" presStyleCnt="5" custScaleY="68701">
        <dgm:presLayoutVars>
          <dgm:bulletEnabled val="1"/>
        </dgm:presLayoutVars>
      </dgm:prSet>
      <dgm:spPr/>
      <dgm:t>
        <a:bodyPr/>
        <a:lstStyle/>
        <a:p>
          <a:endParaRPr lang="es-MX"/>
        </a:p>
      </dgm:t>
    </dgm:pt>
    <dgm:pt modelId="{BA4B48BE-C4BF-44AD-9526-D7F8FC12CC0C}" type="pres">
      <dgm:prSet presAssocID="{FE086194-4EE1-415E-B5BC-AA46350356D3}" presName="parentText" presStyleLbl="node1" presStyleIdx="1" presStyleCnt="5" custScaleY="35617">
        <dgm:presLayoutVars>
          <dgm:chMax val="0"/>
          <dgm:bulletEnabled val="1"/>
        </dgm:presLayoutVars>
      </dgm:prSet>
      <dgm:spPr/>
      <dgm:t>
        <a:bodyPr/>
        <a:lstStyle/>
        <a:p>
          <a:endParaRPr lang="es-MX"/>
        </a:p>
      </dgm:t>
    </dgm:pt>
    <dgm:pt modelId="{6FB35D23-19FF-4114-9363-28EFD6798140}" type="pres">
      <dgm:prSet presAssocID="{FE086194-4EE1-415E-B5BC-AA46350356D3}" presName="childText" presStyleLbl="revTx" presStyleIdx="1" presStyleCnt="5">
        <dgm:presLayoutVars>
          <dgm:bulletEnabled val="1"/>
        </dgm:presLayoutVars>
      </dgm:prSet>
      <dgm:spPr/>
      <dgm:t>
        <a:bodyPr/>
        <a:lstStyle/>
        <a:p>
          <a:endParaRPr lang="es-MX"/>
        </a:p>
      </dgm:t>
    </dgm:pt>
    <dgm:pt modelId="{5BF70C7B-1396-48A0-AB26-DDD6CB31EAC1}" type="pres">
      <dgm:prSet presAssocID="{A8140A7A-C3E0-4ABF-B68F-FE6B82256026}" presName="parentText" presStyleLbl="node1" presStyleIdx="2" presStyleCnt="5" custScaleY="60024">
        <dgm:presLayoutVars>
          <dgm:chMax val="0"/>
          <dgm:bulletEnabled val="1"/>
        </dgm:presLayoutVars>
      </dgm:prSet>
      <dgm:spPr/>
      <dgm:t>
        <a:bodyPr/>
        <a:lstStyle/>
        <a:p>
          <a:endParaRPr lang="es-MX"/>
        </a:p>
      </dgm:t>
    </dgm:pt>
    <dgm:pt modelId="{0FA786BB-BFC1-4D2F-8DEB-492D29A7EDA0}" type="pres">
      <dgm:prSet presAssocID="{A8140A7A-C3E0-4ABF-B68F-FE6B82256026}" presName="childText" presStyleLbl="revTx" presStyleIdx="2" presStyleCnt="5" custScaleY="73717">
        <dgm:presLayoutVars>
          <dgm:bulletEnabled val="1"/>
        </dgm:presLayoutVars>
      </dgm:prSet>
      <dgm:spPr/>
      <dgm:t>
        <a:bodyPr/>
        <a:lstStyle/>
        <a:p>
          <a:endParaRPr lang="es-MX"/>
        </a:p>
      </dgm:t>
    </dgm:pt>
    <dgm:pt modelId="{0C159251-CACB-4AE5-90B7-4289B8F0673E}" type="pres">
      <dgm:prSet presAssocID="{3B3DF1B8-7D2E-4BBF-A840-27CFDDFEF864}" presName="parentText" presStyleLbl="node1" presStyleIdx="3" presStyleCnt="5" custScaleY="39440">
        <dgm:presLayoutVars>
          <dgm:chMax val="0"/>
          <dgm:bulletEnabled val="1"/>
        </dgm:presLayoutVars>
      </dgm:prSet>
      <dgm:spPr/>
      <dgm:t>
        <a:bodyPr/>
        <a:lstStyle/>
        <a:p>
          <a:endParaRPr lang="es-MX"/>
        </a:p>
      </dgm:t>
    </dgm:pt>
    <dgm:pt modelId="{7E9E77D2-EAEE-4903-A1D0-DCC7EB3F3ED9}" type="pres">
      <dgm:prSet presAssocID="{3B3DF1B8-7D2E-4BBF-A840-27CFDDFEF864}" presName="childText" presStyleLbl="revTx" presStyleIdx="3" presStyleCnt="5" custScaleY="41884">
        <dgm:presLayoutVars>
          <dgm:bulletEnabled val="1"/>
        </dgm:presLayoutVars>
      </dgm:prSet>
      <dgm:spPr/>
      <dgm:t>
        <a:bodyPr/>
        <a:lstStyle/>
        <a:p>
          <a:endParaRPr lang="es-MX"/>
        </a:p>
      </dgm:t>
    </dgm:pt>
    <dgm:pt modelId="{BB1616C5-3DAF-4DB1-B096-C5959F849AC2}" type="pres">
      <dgm:prSet presAssocID="{EEB27A20-8EE5-4E9C-A460-1F963C651711}" presName="parentText" presStyleLbl="node1" presStyleIdx="4" presStyleCnt="5" custScaleY="27615">
        <dgm:presLayoutVars>
          <dgm:chMax val="0"/>
          <dgm:bulletEnabled val="1"/>
        </dgm:presLayoutVars>
      </dgm:prSet>
      <dgm:spPr/>
      <dgm:t>
        <a:bodyPr/>
        <a:lstStyle/>
        <a:p>
          <a:endParaRPr lang="es-MX"/>
        </a:p>
      </dgm:t>
    </dgm:pt>
    <dgm:pt modelId="{26C73073-F582-415A-9B6B-823010233994}" type="pres">
      <dgm:prSet presAssocID="{EEB27A20-8EE5-4E9C-A460-1F963C651711}" presName="childText" presStyleLbl="revTx" presStyleIdx="4" presStyleCnt="5">
        <dgm:presLayoutVars>
          <dgm:bulletEnabled val="1"/>
        </dgm:presLayoutVars>
      </dgm:prSet>
      <dgm:spPr/>
      <dgm:t>
        <a:bodyPr/>
        <a:lstStyle/>
        <a:p>
          <a:endParaRPr lang="es-MX"/>
        </a:p>
      </dgm:t>
    </dgm:pt>
  </dgm:ptLst>
  <dgm:cxnLst>
    <dgm:cxn modelId="{76B80C67-C95C-4A07-BC75-C8930A4AAEF3}" type="presOf" srcId="{AB66D3DF-6A67-40B6-80D8-D74BDEF50322}" destId="{2D0F19D3-DDD6-4E52-B5D2-7E6492C13A67}" srcOrd="0" destOrd="0" presId="urn:microsoft.com/office/officeart/2005/8/layout/vList2"/>
    <dgm:cxn modelId="{6F731E3A-00C5-41C4-A1E9-2EA630E2C366}" type="presOf" srcId="{FE086194-4EE1-415E-B5BC-AA46350356D3}" destId="{BA4B48BE-C4BF-44AD-9526-D7F8FC12CC0C}" srcOrd="0" destOrd="0" presId="urn:microsoft.com/office/officeart/2005/8/layout/vList2"/>
    <dgm:cxn modelId="{23C73C4E-BF3C-489D-8605-ED76B2A46CB7}" type="presOf" srcId="{8B9C79A3-D755-43DD-927C-ED8CA61A72A3}" destId="{7E9E77D2-EAEE-4903-A1D0-DCC7EB3F3ED9}" srcOrd="0" destOrd="0" presId="urn:microsoft.com/office/officeart/2005/8/layout/vList2"/>
    <dgm:cxn modelId="{7B070313-E682-4C83-9B88-379F00FE730F}" srcId="{AB66D3DF-6A67-40B6-80D8-D74BDEF50322}" destId="{C0F5A23B-A797-4311-B848-2555D0136444}" srcOrd="0" destOrd="0" parTransId="{ABE216D1-ADE2-46A6-8240-E4703AAB5557}" sibTransId="{48059D27-CBF6-43BE-A61D-6FE7FAF23296}"/>
    <dgm:cxn modelId="{709CBE60-FD72-4EE7-A569-CFE706BC220C}" type="presOf" srcId="{B90521E0-372F-4CC6-ACA4-D5670493B1DC}" destId="{6FB35D23-19FF-4114-9363-28EFD6798140}" srcOrd="0" destOrd="0" presId="urn:microsoft.com/office/officeart/2005/8/layout/vList2"/>
    <dgm:cxn modelId="{C502A8C0-EA4A-4CC7-BAC6-349D0E2A2C8C}" srcId="{A8140A7A-C3E0-4ABF-B68F-FE6B82256026}" destId="{F55D422E-5693-4259-8DAF-7775F15FA8FE}" srcOrd="0" destOrd="0" parTransId="{0C8E18DD-F2BE-4DCE-A103-529260F1C670}" sibTransId="{F1BADCDF-55BA-456A-8994-EAA5C74EB85D}"/>
    <dgm:cxn modelId="{BD453339-A02A-4C00-B95F-AE3FC395D6B4}" type="presOf" srcId="{F55D422E-5693-4259-8DAF-7775F15FA8FE}" destId="{0FA786BB-BFC1-4D2F-8DEB-492D29A7EDA0}" srcOrd="0" destOrd="0" presId="urn:microsoft.com/office/officeart/2005/8/layout/vList2"/>
    <dgm:cxn modelId="{BC85D4CC-9F5B-41B3-BFCC-C4A9B34ECA0A}" type="presOf" srcId="{C0F5A23B-A797-4311-B848-2555D0136444}" destId="{F2A1F1EE-A3F7-445E-B46E-F4D8D452B066}" srcOrd="0" destOrd="0" presId="urn:microsoft.com/office/officeart/2005/8/layout/vList2"/>
    <dgm:cxn modelId="{21B541C8-45F0-4057-9962-264F6B3D826F}" srcId="{0913EA94-9974-434B-9D01-13E3CC68F1BC}" destId="{EEB27A20-8EE5-4E9C-A460-1F963C651711}" srcOrd="4" destOrd="0" parTransId="{296D4A3C-F9F5-4B66-A577-11107869C291}" sibTransId="{E8D62901-89B7-4A41-BCC6-56EA18DF2C04}"/>
    <dgm:cxn modelId="{FB2A73ED-C1D1-45B5-8A01-8AC13AC5364B}" type="presOf" srcId="{0968A7E3-2F43-4E5C-9A87-B73FC83681D9}" destId="{26C73073-F582-415A-9B6B-823010233994}" srcOrd="0" destOrd="0" presId="urn:microsoft.com/office/officeart/2005/8/layout/vList2"/>
    <dgm:cxn modelId="{FF2044AE-0BF5-4627-AB21-8566A17B5764}" srcId="{0913EA94-9974-434B-9D01-13E3CC68F1BC}" destId="{AB66D3DF-6A67-40B6-80D8-D74BDEF50322}" srcOrd="0" destOrd="0" parTransId="{1857043F-1137-44D7-9DE5-AD0AE1351DC2}" sibTransId="{D374555C-F7A3-464C-B563-157255286A39}"/>
    <dgm:cxn modelId="{2DAA2E8C-1DB8-4BB6-9BD2-093A3D4E465F}" srcId="{FE086194-4EE1-415E-B5BC-AA46350356D3}" destId="{B90521E0-372F-4CC6-ACA4-D5670493B1DC}" srcOrd="0" destOrd="0" parTransId="{8B342E20-8D09-4BDF-8EF2-0506970DEE87}" sibTransId="{696D1E10-7E44-4EF9-B0A6-5ADD558EA721}"/>
    <dgm:cxn modelId="{1D56684F-F70B-4553-BC43-5ECBBDCFAE3C}" type="presOf" srcId="{EEB27A20-8EE5-4E9C-A460-1F963C651711}" destId="{BB1616C5-3DAF-4DB1-B096-C5959F849AC2}" srcOrd="0" destOrd="0" presId="urn:microsoft.com/office/officeart/2005/8/layout/vList2"/>
    <dgm:cxn modelId="{0CA86350-4828-4F7E-99CC-201E4435A00F}" srcId="{3B3DF1B8-7D2E-4BBF-A840-27CFDDFEF864}" destId="{8B9C79A3-D755-43DD-927C-ED8CA61A72A3}" srcOrd="0" destOrd="0" parTransId="{A0F1B404-B231-40F1-8B14-265C17909E69}" sibTransId="{324263DE-48EC-4193-AA58-AA6DF9FE7D70}"/>
    <dgm:cxn modelId="{D32BE71E-ED98-44A5-9540-1FF86AC6BE3B}" type="presOf" srcId="{A8140A7A-C3E0-4ABF-B68F-FE6B82256026}" destId="{5BF70C7B-1396-48A0-AB26-DDD6CB31EAC1}" srcOrd="0" destOrd="0" presId="urn:microsoft.com/office/officeart/2005/8/layout/vList2"/>
    <dgm:cxn modelId="{F65318D4-C955-4B0D-83F7-59BE0B2935CA}" srcId="{0913EA94-9974-434B-9D01-13E3CC68F1BC}" destId="{3B3DF1B8-7D2E-4BBF-A840-27CFDDFEF864}" srcOrd="3" destOrd="0" parTransId="{5715441F-7782-4825-87EF-3B15DEBBBFB6}" sibTransId="{A8ED0B08-B0BC-438A-BD2A-7F34D744F510}"/>
    <dgm:cxn modelId="{41736277-D773-40D8-BC0F-3ACD6BB6837A}" type="presOf" srcId="{3B3DF1B8-7D2E-4BBF-A840-27CFDDFEF864}" destId="{0C159251-CACB-4AE5-90B7-4289B8F0673E}" srcOrd="0" destOrd="0" presId="urn:microsoft.com/office/officeart/2005/8/layout/vList2"/>
    <dgm:cxn modelId="{59EE777D-DF69-49AA-9120-EE09167990EF}" srcId="{EEB27A20-8EE5-4E9C-A460-1F963C651711}" destId="{0968A7E3-2F43-4E5C-9A87-B73FC83681D9}" srcOrd="0" destOrd="0" parTransId="{5708AD9E-EF7F-4124-9694-58D48B0E76BE}" sibTransId="{A7BD05E3-CFC9-4907-A4C1-ED2DD314195C}"/>
    <dgm:cxn modelId="{5618E8ED-953B-4ABC-B3C5-96E94AB12ECA}" srcId="{0913EA94-9974-434B-9D01-13E3CC68F1BC}" destId="{A8140A7A-C3E0-4ABF-B68F-FE6B82256026}" srcOrd="2" destOrd="0" parTransId="{205997BA-071E-47AF-ADD9-6EFD96940F15}" sibTransId="{560046F1-AB60-46A5-B957-3DDD2A708A6A}"/>
    <dgm:cxn modelId="{870770F3-31FE-4965-A104-E36E1E61D80C}" type="presOf" srcId="{0913EA94-9974-434B-9D01-13E3CC68F1BC}" destId="{C588C048-B229-4D2B-81C9-E50D12E84F70}" srcOrd="0" destOrd="0" presId="urn:microsoft.com/office/officeart/2005/8/layout/vList2"/>
    <dgm:cxn modelId="{63AEC999-B9F0-491D-A431-1EB308E1C069}" srcId="{0913EA94-9974-434B-9D01-13E3CC68F1BC}" destId="{FE086194-4EE1-415E-B5BC-AA46350356D3}" srcOrd="1" destOrd="0" parTransId="{797B3E1E-C186-4A85-9BF5-B85CF5C74B56}" sibTransId="{7F6447D9-EE88-4149-B69C-CAF151524269}"/>
    <dgm:cxn modelId="{EC534F62-A3CB-4301-8FDE-C8AA9E62CA47}" type="presParOf" srcId="{C588C048-B229-4D2B-81C9-E50D12E84F70}" destId="{2D0F19D3-DDD6-4E52-B5D2-7E6492C13A67}" srcOrd="0" destOrd="0" presId="urn:microsoft.com/office/officeart/2005/8/layout/vList2"/>
    <dgm:cxn modelId="{5C0AEFBA-C7EB-49FB-A7CC-DFA6D95E59FC}" type="presParOf" srcId="{C588C048-B229-4D2B-81C9-E50D12E84F70}" destId="{F2A1F1EE-A3F7-445E-B46E-F4D8D452B066}" srcOrd="1" destOrd="0" presId="urn:microsoft.com/office/officeart/2005/8/layout/vList2"/>
    <dgm:cxn modelId="{9A3FDB9A-9B67-46EA-9D9B-D2D0EB564BA1}" type="presParOf" srcId="{C588C048-B229-4D2B-81C9-E50D12E84F70}" destId="{BA4B48BE-C4BF-44AD-9526-D7F8FC12CC0C}" srcOrd="2" destOrd="0" presId="urn:microsoft.com/office/officeart/2005/8/layout/vList2"/>
    <dgm:cxn modelId="{08D35917-D8FF-4F4D-A6CC-CF80E1D5D974}" type="presParOf" srcId="{C588C048-B229-4D2B-81C9-E50D12E84F70}" destId="{6FB35D23-19FF-4114-9363-28EFD6798140}" srcOrd="3" destOrd="0" presId="urn:microsoft.com/office/officeart/2005/8/layout/vList2"/>
    <dgm:cxn modelId="{9F52462C-156F-4678-92B5-E75859D557A1}" type="presParOf" srcId="{C588C048-B229-4D2B-81C9-E50D12E84F70}" destId="{5BF70C7B-1396-48A0-AB26-DDD6CB31EAC1}" srcOrd="4" destOrd="0" presId="urn:microsoft.com/office/officeart/2005/8/layout/vList2"/>
    <dgm:cxn modelId="{6074C9FB-1F87-4B2A-B0E8-BCA1C665E496}" type="presParOf" srcId="{C588C048-B229-4D2B-81C9-E50D12E84F70}" destId="{0FA786BB-BFC1-4D2F-8DEB-492D29A7EDA0}" srcOrd="5" destOrd="0" presId="urn:microsoft.com/office/officeart/2005/8/layout/vList2"/>
    <dgm:cxn modelId="{595B1383-421F-497C-ABEE-428B73900093}" type="presParOf" srcId="{C588C048-B229-4D2B-81C9-E50D12E84F70}" destId="{0C159251-CACB-4AE5-90B7-4289B8F0673E}" srcOrd="6" destOrd="0" presId="urn:microsoft.com/office/officeart/2005/8/layout/vList2"/>
    <dgm:cxn modelId="{A442E0C7-C37E-4FD2-AB15-5FEE0594F7EA}" type="presParOf" srcId="{C588C048-B229-4D2B-81C9-E50D12E84F70}" destId="{7E9E77D2-EAEE-4903-A1D0-DCC7EB3F3ED9}" srcOrd="7" destOrd="0" presId="urn:microsoft.com/office/officeart/2005/8/layout/vList2"/>
    <dgm:cxn modelId="{860587FD-3D38-4165-8A41-8A4FA8340C1F}" type="presParOf" srcId="{C588C048-B229-4D2B-81C9-E50D12E84F70}" destId="{BB1616C5-3DAF-4DB1-B096-C5959F849AC2}" srcOrd="8" destOrd="0" presId="urn:microsoft.com/office/officeart/2005/8/layout/vList2"/>
    <dgm:cxn modelId="{B3B2DA88-BAD1-4656-9A66-CA6D6D9AE89C}" type="presParOf" srcId="{C588C048-B229-4D2B-81C9-E50D12E84F70}" destId="{26C73073-F582-415A-9B6B-823010233994}"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902827-2331-43ED-8238-4F26F6060CED}">
      <dsp:nvSpPr>
        <dsp:cNvPr id="0" name=""/>
        <dsp:cNvSpPr/>
      </dsp:nvSpPr>
      <dsp:spPr>
        <a:xfrm>
          <a:off x="0" y="45609"/>
          <a:ext cx="8849360" cy="65584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 sz="1600" b="1" kern="1200" dirty="0" smtClean="0">
              <a:solidFill>
                <a:srgbClr val="000000"/>
              </a:solidFill>
              <a:latin typeface="Arial" panose="020B0604020202020204" pitchFamily="34" charset="0"/>
              <a:cs typeface="Arial" panose="020B0604020202020204" pitchFamily="34" charset="0"/>
            </a:rPr>
            <a:t>Cerrar brechas y asegurar la calidad de los programas educativos y servicios académicos.</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32016" y="77625"/>
        <a:ext cx="8785328" cy="591812"/>
      </dsp:txXfrm>
    </dsp:sp>
    <dsp:sp modelId="{F5C1B9BA-B03E-4F4D-B405-C032ECC74226}">
      <dsp:nvSpPr>
        <dsp:cNvPr id="0" name=""/>
        <dsp:cNvSpPr/>
      </dsp:nvSpPr>
      <dsp:spPr>
        <a:xfrm>
          <a:off x="0" y="701454"/>
          <a:ext cx="8849360" cy="644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l" defTabSz="711200">
            <a:lnSpc>
              <a:spcPct val="100000"/>
            </a:lnSpc>
            <a:spcBef>
              <a:spcPct val="0"/>
            </a:spcBef>
            <a:spcAft>
              <a:spcPts val="0"/>
            </a:spcAft>
            <a:buChar char="••"/>
          </a:pPr>
          <a:r>
            <a:rPr lang="es-ES" sz="1600" kern="1200" dirty="0" smtClean="0">
              <a:solidFill>
                <a:srgbClr val="000000"/>
              </a:solidFill>
              <a:latin typeface="Arial" panose="020B0604020202020204" pitchFamily="34" charset="0"/>
              <a:cs typeface="Arial" panose="020B0604020202020204" pitchFamily="34" charset="0"/>
            </a:rPr>
            <a:t>Para el desarrollo equilibrado y armónico de las Universidades..</a:t>
          </a:r>
          <a:endParaRPr lang="es-ES" sz="1600" kern="1200" dirty="0">
            <a:latin typeface="Arial" panose="020B0604020202020204" pitchFamily="34" charset="0"/>
            <a:cs typeface="Arial" panose="020B0604020202020204" pitchFamily="34" charset="0"/>
          </a:endParaRPr>
        </a:p>
      </dsp:txBody>
      <dsp:txXfrm>
        <a:off x="0" y="701454"/>
        <a:ext cx="8849360" cy="644601"/>
      </dsp:txXfrm>
    </dsp:sp>
    <dsp:sp modelId="{7A1E23A5-F565-44ED-B826-E673C3911046}">
      <dsp:nvSpPr>
        <dsp:cNvPr id="0" name=""/>
        <dsp:cNvSpPr/>
      </dsp:nvSpPr>
      <dsp:spPr>
        <a:xfrm>
          <a:off x="0" y="1061575"/>
          <a:ext cx="8849360" cy="595592"/>
        </a:xfrm>
        <a:prstGeom prst="roundRect">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 sz="1600" b="1" kern="1200" dirty="0" smtClean="0">
              <a:solidFill>
                <a:srgbClr val="000000"/>
              </a:solidFill>
              <a:latin typeface="Arial" panose="020B0604020202020204" pitchFamily="34" charset="0"/>
              <a:cs typeface="Arial" panose="020B0604020202020204" pitchFamily="34" charset="0"/>
            </a:rPr>
            <a:t>Fortalecer el proceso de planeación estratégica para la mejora de los programas educativos. </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29074" y="1090649"/>
        <a:ext cx="8791212" cy="537444"/>
      </dsp:txXfrm>
    </dsp:sp>
    <dsp:sp modelId="{94A8C745-E3DF-4928-8549-D42D01316ED6}">
      <dsp:nvSpPr>
        <dsp:cNvPr id="0" name=""/>
        <dsp:cNvSpPr/>
      </dsp:nvSpPr>
      <dsp:spPr>
        <a:xfrm>
          <a:off x="0" y="1779089"/>
          <a:ext cx="8849360" cy="335307"/>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s-ES" sz="1600" kern="1200" dirty="0" smtClean="0">
              <a:solidFill>
                <a:srgbClr val="000000"/>
              </a:solidFill>
              <a:latin typeface="Arial" panose="020B0604020202020204" pitchFamily="34" charset="0"/>
              <a:cs typeface="Arial" panose="020B0604020202020204" pitchFamily="34" charset="0"/>
            </a:rPr>
            <a:t>Para mejorar el desempeño institucional a través del seguimiento del desarrollo del PFCE, de sus proyectos asociados. </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1779089"/>
        <a:ext cx="8849360" cy="335307"/>
      </dsp:txXfrm>
    </dsp:sp>
    <dsp:sp modelId="{D67ACFD9-86ED-4D50-8181-443401F755C0}">
      <dsp:nvSpPr>
        <dsp:cNvPr id="0" name=""/>
        <dsp:cNvSpPr/>
      </dsp:nvSpPr>
      <dsp:spPr>
        <a:xfrm>
          <a:off x="0" y="2276956"/>
          <a:ext cx="8849360" cy="523043"/>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MX" sz="1600" b="1" kern="1200" dirty="0" smtClean="0">
              <a:solidFill>
                <a:srgbClr val="000000"/>
              </a:solidFill>
              <a:latin typeface="Arial" panose="020B0604020202020204" pitchFamily="34" charset="0"/>
              <a:cs typeface="Arial" panose="020B0604020202020204" pitchFamily="34" charset="0"/>
            </a:rPr>
            <a:t>Consolidar los CA.</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25533" y="2302489"/>
        <a:ext cx="8798294" cy="471977"/>
      </dsp:txXfrm>
    </dsp:sp>
    <dsp:sp modelId="{A8FDA167-9A3A-44E5-8872-E0E8A2CF9FB5}">
      <dsp:nvSpPr>
        <dsp:cNvPr id="0" name=""/>
        <dsp:cNvSpPr/>
      </dsp:nvSpPr>
      <dsp:spPr>
        <a:xfrm>
          <a:off x="0" y="2799999"/>
          <a:ext cx="8849360" cy="634695"/>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ctr" anchorCtr="0">
          <a:noAutofit/>
        </a:bodyPr>
        <a:lstStyle/>
        <a:p>
          <a:pPr marL="171450" lvl="1" indent="-171450" algn="just" defTabSz="711200">
            <a:lnSpc>
              <a:spcPct val="90000"/>
            </a:lnSpc>
            <a:spcBef>
              <a:spcPct val="0"/>
            </a:spcBef>
            <a:spcAft>
              <a:spcPct val="20000"/>
            </a:spcAft>
            <a:buChar char="••"/>
          </a:pPr>
          <a:r>
            <a:rPr lang="es-MX" sz="1600" kern="1200" dirty="0">
              <a:solidFill>
                <a:srgbClr val="000000"/>
              </a:solidFill>
              <a:latin typeface="Arial" panose="020B0604020202020204" pitchFamily="34" charset="0"/>
              <a:cs typeface="Arial" panose="020B0604020202020204" pitchFamily="34" charset="0"/>
            </a:rPr>
            <a:t>Su integración en redes nacionales e internacionales, que impacten en la docencia, investigación, difusión, extensión de la cultura y transferencia del conocimiento.</a:t>
          </a:r>
          <a:r>
            <a:rPr lang="es-MX" sz="1600" b="1" kern="1200" dirty="0">
              <a:solidFill>
                <a:srgbClr val="000000"/>
              </a:solidFill>
              <a:latin typeface="Arial" panose="020B0604020202020204" pitchFamily="34" charset="0"/>
              <a:cs typeface="Arial" panose="020B0604020202020204" pitchFamily="34" charset="0"/>
            </a:rPr>
            <a:t> </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2799999"/>
        <a:ext cx="8849360" cy="634695"/>
      </dsp:txXfrm>
    </dsp:sp>
    <dsp:sp modelId="{662B6D1F-928D-4896-BF9D-0C5B08B67859}">
      <dsp:nvSpPr>
        <dsp:cNvPr id="0" name=""/>
        <dsp:cNvSpPr/>
      </dsp:nvSpPr>
      <dsp:spPr>
        <a:xfrm>
          <a:off x="0" y="3434695"/>
          <a:ext cx="8849360" cy="589129"/>
        </a:xfrm>
        <a:prstGeom prst="roundRect">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MX" sz="1600" b="1" kern="1200" dirty="0" smtClean="0">
              <a:solidFill>
                <a:srgbClr val="000000"/>
              </a:solidFill>
              <a:latin typeface="Arial" panose="020B0604020202020204" pitchFamily="34" charset="0"/>
              <a:cs typeface="Arial" panose="020B0604020202020204" pitchFamily="34" charset="0"/>
            </a:rPr>
            <a:t>Mejorar la capacitación y actualización del personal docente.</a:t>
          </a:r>
          <a:r>
            <a:rPr lang="es-ES" sz="1600" b="1" kern="1200" dirty="0" smtClean="0">
              <a:solidFill>
                <a:srgbClr val="000000"/>
              </a:solidFill>
              <a:latin typeface="Arial" panose="020B0604020202020204" pitchFamily="34" charset="0"/>
              <a:cs typeface="Arial" panose="020B0604020202020204" pitchFamily="34" charset="0"/>
            </a:rPr>
            <a:t> </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28759" y="3463454"/>
        <a:ext cx="8791842" cy="531611"/>
      </dsp:txXfrm>
    </dsp:sp>
    <dsp:sp modelId="{85ADFA60-5F71-4967-856D-477FCBC5B706}">
      <dsp:nvSpPr>
        <dsp:cNvPr id="0" name=""/>
        <dsp:cNvSpPr/>
      </dsp:nvSpPr>
      <dsp:spPr>
        <a:xfrm>
          <a:off x="0" y="4023824"/>
          <a:ext cx="8849360" cy="488704"/>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s-MX" sz="1600" kern="1200" dirty="0" smtClean="0">
              <a:solidFill>
                <a:srgbClr val="000000"/>
              </a:solidFill>
              <a:latin typeface="Arial" panose="020B0604020202020204" pitchFamily="34" charset="0"/>
              <a:cs typeface="Arial" panose="020B0604020202020204" pitchFamily="34" charset="0"/>
            </a:rPr>
            <a:t>Acorde con los modelos educativos de la Universidades Tecnológicas o Politécnicas.</a:t>
          </a:r>
          <a:r>
            <a:rPr lang="es-ES" sz="1600" b="1" kern="1200" dirty="0" smtClean="0">
              <a:solidFill>
                <a:srgbClr val="000000"/>
              </a:solidFill>
              <a:latin typeface="Arial" panose="020B0604020202020204" pitchFamily="34" charset="0"/>
              <a:cs typeface="Arial" panose="020B0604020202020204" pitchFamily="34" charset="0"/>
            </a:rPr>
            <a:t> </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4023824"/>
        <a:ext cx="8849360" cy="488704"/>
      </dsp:txXfrm>
    </dsp:sp>
    <dsp:sp modelId="{1393815F-DDCC-44AB-AD1B-171BF65E11EC}">
      <dsp:nvSpPr>
        <dsp:cNvPr id="0" name=""/>
        <dsp:cNvSpPr/>
      </dsp:nvSpPr>
      <dsp:spPr>
        <a:xfrm>
          <a:off x="0" y="4353985"/>
          <a:ext cx="8849360" cy="67099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MX" sz="1600" b="1" kern="1200" dirty="0">
              <a:solidFill>
                <a:srgbClr val="000000"/>
              </a:solidFill>
              <a:latin typeface="Arial" panose="020B0604020202020204" pitchFamily="34" charset="0"/>
              <a:ea typeface="Times New Roman"/>
              <a:cs typeface="Arial" panose="020B0604020202020204" pitchFamily="34" charset="0"/>
            </a:rPr>
            <a:t>Analizar el funcionamiento, la pertinencia, la innovación e impacto de los programas y servicios académicos.</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32755" y="4386740"/>
        <a:ext cx="8783850" cy="605486"/>
      </dsp:txXfrm>
    </dsp:sp>
    <dsp:sp modelId="{B3D1D1EC-2B18-4A65-8CE1-88390756478A}">
      <dsp:nvSpPr>
        <dsp:cNvPr id="0" name=""/>
        <dsp:cNvSpPr/>
      </dsp:nvSpPr>
      <dsp:spPr>
        <a:xfrm>
          <a:off x="0" y="5032116"/>
          <a:ext cx="8849360" cy="897344"/>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es-MX" sz="1600" kern="1200" dirty="0">
              <a:solidFill>
                <a:srgbClr val="000000"/>
              </a:solidFill>
              <a:latin typeface="Arial" panose="020B0604020202020204" pitchFamily="34" charset="0"/>
              <a:ea typeface="Times New Roman"/>
              <a:cs typeface="Arial" panose="020B0604020202020204" pitchFamily="34" charset="0"/>
            </a:rPr>
            <a:t>Para que la oferta educativa que se ofrece y la nueva que se va a crear sean pertinentes, es decir, contemplen la formación integral de los estudiantes para su pronta incorporación al mercado laboral, con sentido ético y compromiso social, mediante los estudios de factibilidad y los de Análisis Situacional del Trabajo (AST).</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5032116"/>
        <a:ext cx="8849360" cy="897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F19D3-DDD6-4E52-B5D2-7E6492C13A67}">
      <dsp:nvSpPr>
        <dsp:cNvPr id="0" name=""/>
        <dsp:cNvSpPr/>
      </dsp:nvSpPr>
      <dsp:spPr>
        <a:xfrm>
          <a:off x="0" y="19115"/>
          <a:ext cx="8849360" cy="3642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ES" sz="1600" b="1" kern="1200" dirty="0">
              <a:solidFill>
                <a:srgbClr val="000000"/>
              </a:solidFill>
              <a:latin typeface="Arial" panose="020B0604020202020204" pitchFamily="34" charset="0"/>
              <a:cs typeface="Arial" panose="020B0604020202020204" pitchFamily="34" charset="0"/>
            </a:rPr>
            <a:t>Impulsar la internacionalización.</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17782" y="36897"/>
        <a:ext cx="8813796" cy="328706"/>
      </dsp:txXfrm>
    </dsp:sp>
    <dsp:sp modelId="{F2A1F1EE-A3F7-445E-B46E-F4D8D452B066}">
      <dsp:nvSpPr>
        <dsp:cNvPr id="0" name=""/>
        <dsp:cNvSpPr/>
      </dsp:nvSpPr>
      <dsp:spPr>
        <a:xfrm>
          <a:off x="0" y="383386"/>
          <a:ext cx="8849360" cy="614351"/>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19050" rIns="106680" bIns="19050" numCol="1" spcCol="1270" anchor="t" anchorCtr="0">
          <a:noAutofit/>
        </a:bodyPr>
        <a:lstStyle/>
        <a:p>
          <a:pPr marL="114300" lvl="1" indent="-114300" algn="just" defTabSz="666750">
            <a:lnSpc>
              <a:spcPct val="90000"/>
            </a:lnSpc>
            <a:spcBef>
              <a:spcPct val="0"/>
            </a:spcBef>
            <a:spcAft>
              <a:spcPct val="20000"/>
            </a:spcAft>
            <a:buChar char="••"/>
          </a:pPr>
          <a:r>
            <a:rPr lang="es-MX" sz="1500" kern="1200" dirty="0" smtClean="0">
              <a:solidFill>
                <a:srgbClr val="000000"/>
              </a:solidFill>
              <a:latin typeface="Arial" panose="020B0604020202020204" pitchFamily="34" charset="0"/>
              <a:cs typeface="Arial" panose="020B0604020202020204" pitchFamily="34" charset="0"/>
            </a:rPr>
            <a:t>Dimensión </a:t>
          </a:r>
          <a:r>
            <a:rPr lang="es-MX" sz="1500" kern="1200" dirty="0">
              <a:solidFill>
                <a:srgbClr val="000000"/>
              </a:solidFill>
              <a:latin typeface="Arial" panose="020B0604020202020204" pitchFamily="34" charset="0"/>
              <a:cs typeface="Arial" panose="020B0604020202020204" pitchFamily="34" charset="0"/>
            </a:rPr>
            <a:t>a la que deben estar integradas las universidades, para reducir la brecha en materia de </a:t>
          </a:r>
          <a:r>
            <a:rPr lang="es-MX" sz="1500" kern="1200" dirty="0" smtClean="0">
              <a:solidFill>
                <a:srgbClr val="000000"/>
              </a:solidFill>
              <a:latin typeface="Arial" panose="020B0604020202020204" pitchFamily="34" charset="0"/>
              <a:cs typeface="Arial" panose="020B0604020202020204" pitchFamily="34" charset="0"/>
            </a:rPr>
            <a:t>educación tecnológica e investigación aplicada con </a:t>
          </a:r>
          <a:r>
            <a:rPr lang="es-MX" sz="1500" kern="1200" dirty="0">
              <a:solidFill>
                <a:srgbClr val="000000"/>
              </a:solidFill>
              <a:latin typeface="Arial" panose="020B0604020202020204" pitchFamily="34" charset="0"/>
              <a:cs typeface="Arial" panose="020B0604020202020204" pitchFamily="34" charset="0"/>
            </a:rPr>
            <a:t>sus pares </a:t>
          </a:r>
          <a:r>
            <a:rPr lang="es-MX" sz="1500" kern="1200" dirty="0" smtClean="0">
              <a:solidFill>
                <a:srgbClr val="000000"/>
              </a:solidFill>
              <a:latin typeface="Arial" panose="020B0604020202020204" pitchFamily="34" charset="0"/>
              <a:cs typeface="Arial" panose="020B0604020202020204" pitchFamily="34" charset="0"/>
            </a:rPr>
            <a:t>internacionales; así como dar impulso al modelo BIS de las universidades Tecnológicas y Politécnicas</a:t>
          </a:r>
          <a:endParaRPr lang="es-MX" sz="15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383386"/>
        <a:ext cx="8849360" cy="614351"/>
      </dsp:txXfrm>
    </dsp:sp>
    <dsp:sp modelId="{BA4B48BE-C4BF-44AD-9526-D7F8FC12CC0C}">
      <dsp:nvSpPr>
        <dsp:cNvPr id="0" name=""/>
        <dsp:cNvSpPr/>
      </dsp:nvSpPr>
      <dsp:spPr>
        <a:xfrm>
          <a:off x="0" y="997737"/>
          <a:ext cx="8849360" cy="360045"/>
        </a:xfrm>
        <a:prstGeom prst="roundRect">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MX" sz="1600" b="1" kern="1200" dirty="0">
              <a:solidFill>
                <a:srgbClr val="000000"/>
              </a:solidFill>
              <a:latin typeface="Arial" panose="020B0604020202020204" pitchFamily="34" charset="0"/>
              <a:cs typeface="Arial" panose="020B0604020202020204" pitchFamily="34" charset="0"/>
            </a:rPr>
            <a:t>Promover la vinculación.</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17576" y="1015313"/>
        <a:ext cx="8814208" cy="324893"/>
      </dsp:txXfrm>
    </dsp:sp>
    <dsp:sp modelId="{6FB35D23-19FF-4114-9363-28EFD6798140}">
      <dsp:nvSpPr>
        <dsp:cNvPr id="0" name=""/>
        <dsp:cNvSpPr/>
      </dsp:nvSpPr>
      <dsp:spPr>
        <a:xfrm>
          <a:off x="0" y="1357782"/>
          <a:ext cx="8849360" cy="1117799"/>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es-MX" sz="1600" kern="1200" dirty="0">
              <a:latin typeface="Arial" panose="020B0604020202020204" pitchFamily="34" charset="0"/>
              <a:cs typeface="Arial" panose="020B0604020202020204" pitchFamily="34" charset="0"/>
            </a:rPr>
            <a:t>Con los sectores productivo, social y gubernamental para contribuir a la formación integral del estudiante, al incremento de las condiciones de empleabilidad y capacidad emprendedora, a la pertinencia social de la educación superior y en la obtención de mayores ingresos propios para las universidades, a la vez que al desarrollo social y económico de su zona de influencia.</a:t>
          </a:r>
        </a:p>
      </dsp:txBody>
      <dsp:txXfrm>
        <a:off x="0" y="1357782"/>
        <a:ext cx="8849360" cy="1117799"/>
      </dsp:txXfrm>
    </dsp:sp>
    <dsp:sp modelId="{5BF70C7B-1396-48A0-AB26-DDD6CB31EAC1}">
      <dsp:nvSpPr>
        <dsp:cNvPr id="0" name=""/>
        <dsp:cNvSpPr/>
      </dsp:nvSpPr>
      <dsp:spPr>
        <a:xfrm>
          <a:off x="0" y="2475582"/>
          <a:ext cx="8849360" cy="606770"/>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MX" sz="1600" b="1" kern="1200" dirty="0">
              <a:solidFill>
                <a:srgbClr val="000000"/>
              </a:solidFill>
              <a:latin typeface="Arial" panose="020B0604020202020204" pitchFamily="34" charset="0"/>
              <a:cs typeface="Arial" panose="020B0604020202020204" pitchFamily="34" charset="0"/>
            </a:rPr>
            <a:t>Mejorar la calidad de los programas educativos de posgrado a partir de los criterios establecidos por el </a:t>
          </a:r>
          <a:r>
            <a:rPr lang="es-MX" sz="1600" b="1" kern="1200" dirty="0" smtClean="0">
              <a:solidFill>
                <a:srgbClr val="000000"/>
              </a:solidFill>
              <a:latin typeface="Arial" panose="020B0604020202020204" pitchFamily="34" charset="0"/>
              <a:cs typeface="Arial" panose="020B0604020202020204" pitchFamily="34" charset="0"/>
            </a:rPr>
            <a:t>CONACyT.</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29620" y="2505202"/>
        <a:ext cx="8790120" cy="547530"/>
      </dsp:txXfrm>
    </dsp:sp>
    <dsp:sp modelId="{0FA786BB-BFC1-4D2F-8DEB-492D29A7EDA0}">
      <dsp:nvSpPr>
        <dsp:cNvPr id="0" name=""/>
        <dsp:cNvSpPr/>
      </dsp:nvSpPr>
      <dsp:spPr>
        <a:xfrm>
          <a:off x="0" y="3082353"/>
          <a:ext cx="8849360" cy="659206"/>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es-MX" sz="1600" kern="1200" dirty="0">
              <a:solidFill>
                <a:srgbClr val="000000"/>
              </a:solidFill>
              <a:latin typeface="Arial" panose="020B0604020202020204" pitchFamily="34" charset="0"/>
              <a:cs typeface="Arial" panose="020B0604020202020204" pitchFamily="34" charset="0"/>
            </a:rPr>
            <a:t>Para que la oferta educativa a nivel de posgrado de las </a:t>
          </a:r>
          <a:r>
            <a:rPr lang="es-MX" sz="1600" kern="1200" dirty="0" smtClean="0">
              <a:solidFill>
                <a:srgbClr val="000000"/>
              </a:solidFill>
              <a:latin typeface="Arial" panose="020B0604020202020204" pitchFamily="34" charset="0"/>
              <a:cs typeface="Arial" panose="020B0604020202020204" pitchFamily="34" charset="0"/>
            </a:rPr>
            <a:t>UP sea </a:t>
          </a:r>
          <a:r>
            <a:rPr lang="es-MX" sz="1600" kern="1200" dirty="0">
              <a:solidFill>
                <a:srgbClr val="000000"/>
              </a:solidFill>
              <a:latin typeface="Arial" panose="020B0604020202020204" pitchFamily="34" charset="0"/>
              <a:cs typeface="Arial" panose="020B0604020202020204" pitchFamily="34" charset="0"/>
            </a:rPr>
            <a:t>de calidad, sin descuidar la consolidación de la calidad de los PE de TSU, Ingeniería o Licencia Profesional y Licenciatura.</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3082353"/>
        <a:ext cx="8849360" cy="659206"/>
      </dsp:txXfrm>
    </dsp:sp>
    <dsp:sp modelId="{0C159251-CACB-4AE5-90B7-4289B8F0673E}">
      <dsp:nvSpPr>
        <dsp:cNvPr id="0" name=""/>
        <dsp:cNvSpPr/>
      </dsp:nvSpPr>
      <dsp:spPr>
        <a:xfrm>
          <a:off x="0" y="3741560"/>
          <a:ext cx="8849360" cy="398691"/>
        </a:xfrm>
        <a:prstGeom prst="roundRect">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MX" sz="1600" b="1" kern="1200" dirty="0">
              <a:solidFill>
                <a:srgbClr val="000000"/>
              </a:solidFill>
              <a:latin typeface="Arial" panose="020B0604020202020204" pitchFamily="34" charset="0"/>
              <a:cs typeface="Arial" panose="020B0604020202020204" pitchFamily="34" charset="0"/>
            </a:rPr>
            <a:t>Impulsar la educación ambiental para el desarrollo sustentable.</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19462" y="3761022"/>
        <a:ext cx="8810436" cy="359767"/>
      </dsp:txXfrm>
    </dsp:sp>
    <dsp:sp modelId="{7E9E77D2-EAEE-4903-A1D0-DCC7EB3F3ED9}">
      <dsp:nvSpPr>
        <dsp:cNvPr id="0" name=""/>
        <dsp:cNvSpPr/>
      </dsp:nvSpPr>
      <dsp:spPr>
        <a:xfrm>
          <a:off x="0" y="4140251"/>
          <a:ext cx="8849360" cy="374543"/>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19050" rIns="106680" bIns="19050" numCol="1" spcCol="1270" anchor="t" anchorCtr="0">
          <a:noAutofit/>
        </a:bodyPr>
        <a:lstStyle/>
        <a:p>
          <a:pPr marL="114300" lvl="1" indent="-114300" algn="l" defTabSz="666750">
            <a:lnSpc>
              <a:spcPct val="90000"/>
            </a:lnSpc>
            <a:spcBef>
              <a:spcPct val="0"/>
            </a:spcBef>
            <a:spcAft>
              <a:spcPct val="20000"/>
            </a:spcAft>
            <a:buChar char="••"/>
          </a:pPr>
          <a:r>
            <a:rPr lang="es-MX" sz="1500" kern="1200" dirty="0">
              <a:solidFill>
                <a:srgbClr val="000000"/>
              </a:solidFill>
              <a:latin typeface="Arial" panose="020B0604020202020204" pitchFamily="34" charset="0"/>
              <a:cs typeface="Arial" panose="020B0604020202020204" pitchFamily="34" charset="0"/>
            </a:rPr>
            <a:t>Como parte de la formación integral del </a:t>
          </a:r>
          <a:r>
            <a:rPr lang="es-MX" sz="1500" kern="1200" dirty="0" smtClean="0">
              <a:solidFill>
                <a:srgbClr val="000000"/>
              </a:solidFill>
              <a:latin typeface="Arial" panose="020B0604020202020204" pitchFamily="34" charset="0"/>
              <a:cs typeface="Arial" panose="020B0604020202020204" pitchFamily="34" charset="0"/>
            </a:rPr>
            <a:t>estudiante; así como para dar impulso al modelo BIS de las universidades Tecnológicas y Politécnicas..</a:t>
          </a:r>
          <a:endParaRPr lang="es-MX" sz="15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4140251"/>
        <a:ext cx="8849360" cy="374543"/>
      </dsp:txXfrm>
    </dsp:sp>
    <dsp:sp modelId="{BB1616C5-3DAF-4DB1-B096-C5959F849AC2}">
      <dsp:nvSpPr>
        <dsp:cNvPr id="0" name=""/>
        <dsp:cNvSpPr/>
      </dsp:nvSpPr>
      <dsp:spPr>
        <a:xfrm>
          <a:off x="0" y="4514795"/>
          <a:ext cx="8849360" cy="279154"/>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bevelB/>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ES" sz="1600" b="1" kern="1200" dirty="0">
              <a:solidFill>
                <a:srgbClr val="000000"/>
              </a:solidFill>
              <a:latin typeface="Arial" panose="020B0604020202020204" pitchFamily="34" charset="0"/>
              <a:cs typeface="Arial" panose="020B0604020202020204" pitchFamily="34" charset="0"/>
            </a:rPr>
            <a:t>Rendición de cuentas.</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13627" y="4528422"/>
        <a:ext cx="8822106" cy="251900"/>
      </dsp:txXfrm>
    </dsp:sp>
    <dsp:sp modelId="{26C73073-F582-415A-9B6B-823010233994}">
      <dsp:nvSpPr>
        <dsp:cNvPr id="0" name=""/>
        <dsp:cNvSpPr/>
      </dsp:nvSpPr>
      <dsp:spPr>
        <a:xfrm>
          <a:off x="0" y="4793949"/>
          <a:ext cx="8849360" cy="1313414"/>
        </a:xfrm>
        <a:prstGeom prst="rect">
          <a:avLst/>
        </a:prstGeom>
        <a:noFill/>
        <a:ln>
          <a:noFill/>
        </a:ln>
        <a:effectLst/>
        <a:scene3d>
          <a:camera prst="orthographicFront"/>
          <a:lightRig rig="threePt" dir="t"/>
        </a:scene3d>
        <a:sp3d>
          <a:bevelT w="165100" prst="coolSlant"/>
          <a:bevelB/>
        </a:sp3d>
      </dsp:spPr>
      <dsp:style>
        <a:lnRef idx="0">
          <a:scrgbClr r="0" g="0" b="0"/>
        </a:lnRef>
        <a:fillRef idx="0">
          <a:scrgbClr r="0" g="0" b="0"/>
        </a:fillRef>
        <a:effectRef idx="0">
          <a:scrgbClr r="0" g="0" b="0"/>
        </a:effectRef>
        <a:fontRef idx="minor"/>
      </dsp:style>
      <dsp:txBody>
        <a:bodyPr spcFirstLastPara="0" vert="horz" wrap="square" lIns="28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es-ES" sz="1600" kern="1200" dirty="0">
              <a:solidFill>
                <a:srgbClr val="000000"/>
              </a:solidFill>
              <a:latin typeface="Arial" panose="020B0604020202020204" pitchFamily="34" charset="0"/>
              <a:cs typeface="Arial" panose="020B0604020202020204" pitchFamily="34" charset="0"/>
            </a:rPr>
            <a:t>Es importante continuar con el fortalecimiento o establecimiento de mecanismos institucionales que informen sobre el cumplimiento de compromisos sociales, la transparencia y el manejo adecuado de los recursos asignados a la institución (acreditación de PE, informes oportunos sobre </a:t>
          </a:r>
          <a:r>
            <a:rPr lang="es-ES" sz="1600" kern="1200" dirty="0" smtClean="0">
              <a:solidFill>
                <a:srgbClr val="000000"/>
              </a:solidFill>
              <a:latin typeface="Arial" panose="020B0604020202020204" pitchFamily="34" charset="0"/>
              <a:cs typeface="Arial" panose="020B0604020202020204" pitchFamily="34" charset="0"/>
            </a:rPr>
            <a:t>el </a:t>
          </a:r>
          <a:r>
            <a:rPr lang="es-ES" sz="1600" kern="1200" dirty="0">
              <a:solidFill>
                <a:srgbClr val="000000"/>
              </a:solidFill>
              <a:latin typeface="Arial" panose="020B0604020202020204" pitchFamily="34" charset="0"/>
              <a:cs typeface="Arial" panose="020B0604020202020204" pitchFamily="34" charset="0"/>
            </a:rPr>
            <a:t>ejercicio de los recursos públicos recibidos y propios generados, resultado de las auditorias externas realizadas por despachos registrados ante la Secretaría de la Función Pública, entre otras).</a:t>
          </a:r>
          <a:endParaRPr lang="es-MX" sz="16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0" y="4793949"/>
        <a:ext cx="8849360" cy="13134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4E21B1D-5CC0-458A-9954-3C2B39BD67F6}" type="datetimeFigureOut">
              <a:rPr lang="es-MX" smtClean="0"/>
              <a:t>07/02/2018</a:t>
            </a:fld>
            <a:endParaRPr lang="es-MX"/>
          </a:p>
        </p:txBody>
      </p:sp>
      <p:sp>
        <p:nvSpPr>
          <p:cNvPr id="4" name="Marcador de imagen de diapositiva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FD708F5-5C7B-4FBA-A6A4-023A5B69615F}" type="slidenum">
              <a:rPr lang="es-MX" smtClean="0"/>
              <a:t>‹Nº›</a:t>
            </a:fld>
            <a:endParaRPr lang="es-MX"/>
          </a:p>
        </p:txBody>
      </p:sp>
    </p:spTree>
    <p:extLst>
      <p:ext uri="{BB962C8B-B14F-4D97-AF65-F5344CB8AC3E}">
        <p14:creationId xmlns:p14="http://schemas.microsoft.com/office/powerpoint/2010/main" val="3173168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F2457E6-7A94-4687-B1E4-F7371C5148C2}"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1792862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2457E6-7A94-4687-B1E4-F7371C5148C2}"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2418553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2457E6-7A94-4687-B1E4-F7371C5148C2}"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406789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2457E6-7A94-4687-B1E4-F7371C5148C2}"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E9AD499-EC46-4415-AB09-099BCDF8C5E6}" type="slidenum">
              <a:rPr lang="es-MX" smtClean="0"/>
              <a:t>‹Nº›</a:t>
            </a:fld>
            <a:endParaRPr lang="es-MX"/>
          </a:p>
        </p:txBody>
      </p:sp>
      <p:grpSp>
        <p:nvGrpSpPr>
          <p:cNvPr id="7" name="Grupo 6"/>
          <p:cNvGrpSpPr/>
          <p:nvPr userDrawn="1"/>
        </p:nvGrpSpPr>
        <p:grpSpPr>
          <a:xfrm>
            <a:off x="60078" y="122599"/>
            <a:ext cx="9023843" cy="726937"/>
            <a:chOff x="60078" y="805884"/>
            <a:chExt cx="9023843" cy="726937"/>
          </a:xfrm>
        </p:grpSpPr>
        <p:pic>
          <p:nvPicPr>
            <p:cNvPr id="8" name="Imagen 7"/>
            <p:cNvPicPr>
              <a:picLocks noChangeAspect="1"/>
            </p:cNvPicPr>
            <p:nvPr/>
          </p:nvPicPr>
          <p:blipFill rotWithShape="1">
            <a:blip r:embed="rId2" cstate="print">
              <a:extLst>
                <a:ext uri="{28A0092B-C50C-407E-A947-70E740481C1C}">
                  <a14:useLocalDpi xmlns:a14="http://schemas.microsoft.com/office/drawing/2010/main" val="0"/>
                </a:ext>
              </a:extLst>
            </a:blip>
            <a:srcRect l="19867" r="19867"/>
            <a:stretch/>
          </p:blipFill>
          <p:spPr>
            <a:xfrm>
              <a:off x="352909" y="966949"/>
              <a:ext cx="915992" cy="418647"/>
            </a:xfrm>
            <a:prstGeom prst="rect">
              <a:avLst/>
            </a:prstGeom>
            <a:scene3d>
              <a:camera prst="orthographicFront"/>
              <a:lightRig rig="threePt" dir="t"/>
            </a:scene3d>
            <a:sp3d>
              <a:bevelT/>
            </a:sp3d>
          </p:spPr>
        </p:pic>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3864" y="895887"/>
              <a:ext cx="568960" cy="570690"/>
            </a:xfrm>
            <a:prstGeom prst="rect">
              <a:avLst/>
            </a:prstGeom>
            <a:scene3d>
              <a:camera prst="orthographicFront"/>
              <a:lightRig rig="threePt" dir="t"/>
            </a:scene3d>
            <a:sp3d>
              <a:bevelT/>
            </a:sp3d>
          </p:spPr>
        </p:pic>
        <p:sp>
          <p:nvSpPr>
            <p:cNvPr id="10" name="Rectángulo redondeado 9"/>
            <p:cNvSpPr/>
            <p:nvPr/>
          </p:nvSpPr>
          <p:spPr>
            <a:xfrm>
              <a:off x="60078" y="805884"/>
              <a:ext cx="9023843" cy="726937"/>
            </a:xfrm>
            <a:prstGeom prst="roundRect">
              <a:avLst/>
            </a:prstGeom>
            <a:noFill/>
            <a:ln w="88900">
              <a:solidFill>
                <a:schemeClr val="bg1"/>
              </a:solidFill>
            </a:ln>
            <a:scene3d>
              <a:camera prst="orthographicFront"/>
              <a:lightRig rig="threePt" dir="t"/>
            </a:scene3d>
            <a:sp3d>
              <a:bevelT w="165100" prst="coolSlan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grpSp>
    </p:spTree>
    <p:extLst>
      <p:ext uri="{BB962C8B-B14F-4D97-AF65-F5344CB8AC3E}">
        <p14:creationId xmlns:p14="http://schemas.microsoft.com/office/powerpoint/2010/main" val="101087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F2457E6-7A94-4687-B1E4-F7371C5148C2}"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45300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F2457E6-7A94-4687-B1E4-F7371C5148C2}" type="datetimeFigureOut">
              <a:rPr lang="es-MX" smtClean="0"/>
              <a:t>07/02/2018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302057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F2457E6-7A94-4687-B1E4-F7371C5148C2}" type="datetimeFigureOut">
              <a:rPr lang="es-MX" smtClean="0"/>
              <a:t>07/02/2018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104200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F2457E6-7A94-4687-B1E4-F7371C5148C2}" type="datetimeFigureOut">
              <a:rPr lang="es-MX" smtClean="0"/>
              <a:t>07/02/2018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297810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457E6-7A94-4687-B1E4-F7371C5148C2}" type="datetimeFigureOut">
              <a:rPr lang="es-MX" smtClean="0"/>
              <a:t>07/02/2018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E9AD499-EC46-4415-AB09-099BCDF8C5E6}" type="slidenum">
              <a:rPr lang="es-MX" smtClean="0"/>
              <a:t>‹Nº›</a:t>
            </a:fld>
            <a:endParaRPr lang="es-MX"/>
          </a:p>
        </p:txBody>
      </p:sp>
      <p:grpSp>
        <p:nvGrpSpPr>
          <p:cNvPr id="13" name="Grupo 12"/>
          <p:cNvGrpSpPr/>
          <p:nvPr userDrawn="1"/>
        </p:nvGrpSpPr>
        <p:grpSpPr>
          <a:xfrm>
            <a:off x="60078" y="42207"/>
            <a:ext cx="9023843" cy="518751"/>
            <a:chOff x="60078" y="805885"/>
            <a:chExt cx="9023843" cy="518751"/>
          </a:xfrm>
        </p:grpSpPr>
        <p:pic>
          <p:nvPicPr>
            <p:cNvPr id="14" name="Imagen 13"/>
            <p:cNvPicPr>
              <a:picLocks noChangeAspect="1"/>
            </p:cNvPicPr>
            <p:nvPr/>
          </p:nvPicPr>
          <p:blipFill rotWithShape="1">
            <a:blip r:embed="rId2" cstate="print">
              <a:extLst>
                <a:ext uri="{28A0092B-C50C-407E-A947-70E740481C1C}">
                  <a14:useLocalDpi xmlns:a14="http://schemas.microsoft.com/office/drawing/2010/main" val="0"/>
                </a:ext>
              </a:extLst>
            </a:blip>
            <a:srcRect l="19867" r="19867"/>
            <a:stretch/>
          </p:blipFill>
          <p:spPr>
            <a:xfrm>
              <a:off x="352909" y="875509"/>
              <a:ext cx="915992" cy="418647"/>
            </a:xfrm>
            <a:prstGeom prst="rect">
              <a:avLst/>
            </a:prstGeom>
            <a:scene3d>
              <a:camera prst="orthographicFront"/>
              <a:lightRig rig="threePt" dir="t"/>
            </a:scene3d>
            <a:sp3d>
              <a:bevelT/>
            </a:sp3d>
          </p:spPr>
        </p:pic>
        <p:pic>
          <p:nvPicPr>
            <p:cNvPr id="15" name="Imagen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8216" y="875509"/>
              <a:ext cx="551624" cy="414753"/>
            </a:xfrm>
            <a:prstGeom prst="rect">
              <a:avLst/>
            </a:prstGeom>
            <a:scene3d>
              <a:camera prst="orthographicFront"/>
              <a:lightRig rig="threePt" dir="t"/>
            </a:scene3d>
            <a:sp3d>
              <a:bevelT/>
            </a:sp3d>
          </p:spPr>
        </p:pic>
        <p:sp>
          <p:nvSpPr>
            <p:cNvPr id="16" name="Rectángulo redondeado 15"/>
            <p:cNvSpPr/>
            <p:nvPr/>
          </p:nvSpPr>
          <p:spPr>
            <a:xfrm>
              <a:off x="60078" y="805885"/>
              <a:ext cx="9023843" cy="518751"/>
            </a:xfrm>
            <a:prstGeom prst="roundRect">
              <a:avLst/>
            </a:prstGeom>
            <a:noFill/>
            <a:ln w="88900">
              <a:solidFill>
                <a:schemeClr val="bg1"/>
              </a:solidFill>
            </a:ln>
            <a:scene3d>
              <a:camera prst="orthographicFront"/>
              <a:lightRig rig="threePt" dir="t"/>
            </a:scene3d>
            <a:sp3d>
              <a:bevelT w="165100" prst="coolSlan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grpSp>
    </p:spTree>
    <p:extLst>
      <p:ext uri="{BB962C8B-B14F-4D97-AF65-F5344CB8AC3E}">
        <p14:creationId xmlns:p14="http://schemas.microsoft.com/office/powerpoint/2010/main" val="1045231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F2457E6-7A94-4687-B1E4-F7371C5148C2}" type="datetimeFigureOut">
              <a:rPr lang="es-MX" smtClean="0"/>
              <a:t>07/02/2018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98784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F2457E6-7A94-4687-B1E4-F7371C5148C2}" type="datetimeFigureOut">
              <a:rPr lang="es-MX" smtClean="0"/>
              <a:t>07/02/2018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E9AD499-EC46-4415-AB09-099BCDF8C5E6}" type="slidenum">
              <a:rPr lang="es-MX" smtClean="0"/>
              <a:t>‹Nº›</a:t>
            </a:fld>
            <a:endParaRPr lang="es-MX"/>
          </a:p>
        </p:txBody>
      </p:sp>
    </p:spTree>
    <p:extLst>
      <p:ext uri="{BB962C8B-B14F-4D97-AF65-F5344CB8AC3E}">
        <p14:creationId xmlns:p14="http://schemas.microsoft.com/office/powerpoint/2010/main" val="226358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457E6-7A94-4687-B1E4-F7371C5148C2}" type="datetimeFigureOut">
              <a:rPr lang="es-MX" smtClean="0"/>
              <a:t>07/02/2018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AD499-EC46-4415-AB09-099BCDF8C5E6}" type="slidenum">
              <a:rPr lang="es-MX" smtClean="0"/>
              <a:t>‹Nº›</a:t>
            </a:fld>
            <a:endParaRPr lang="es-MX"/>
          </a:p>
        </p:txBody>
      </p:sp>
    </p:spTree>
    <p:extLst>
      <p:ext uri="{BB962C8B-B14F-4D97-AF65-F5344CB8AC3E}">
        <p14:creationId xmlns:p14="http://schemas.microsoft.com/office/powerpoint/2010/main" val="23147446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mailto:ajuarez@nube.sep.Gob.m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mailto:correoPFCE@nube.sep.Gob.m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0"/>
          <p:cNvSpPr>
            <a:spLocks noChangeArrowheads="1"/>
          </p:cNvSpPr>
          <p:nvPr/>
        </p:nvSpPr>
        <p:spPr bwMode="auto">
          <a:xfrm>
            <a:off x="2255838" y="1514474"/>
            <a:ext cx="6910387" cy="5343525"/>
          </a:xfrm>
          <a:prstGeom prst="rect">
            <a:avLst/>
          </a:prstGeom>
          <a:solidFill>
            <a:schemeClr val="bg1">
              <a:alpha val="98000"/>
            </a:schemeClr>
          </a:solidFill>
          <a:ln w="38100" algn="ctr">
            <a:noFill/>
            <a:miter lim="800000"/>
            <a:headEnd/>
            <a:tailEnd/>
          </a:ln>
        </p:spPr>
        <p:txBody>
          <a:bodyPr wrap="none" anchor="ctr"/>
          <a:lstStyle/>
          <a:p>
            <a:endParaRPr lang="es-ES_tradnl" sz="1400" b="0" dirty="0">
              <a:solidFill>
                <a:schemeClr val="tx1"/>
              </a:solidFill>
            </a:endParaRPr>
          </a:p>
        </p:txBody>
      </p:sp>
      <p:sp>
        <p:nvSpPr>
          <p:cNvPr id="3" name="Text Box 4">
            <a:hlinkClick r:id="" action="ppaction://hlinkshowjump?jump=nextslide"/>
          </p:cNvPr>
          <p:cNvSpPr txBox="1">
            <a:spLocks noChangeArrowheads="1"/>
          </p:cNvSpPr>
          <p:nvPr/>
        </p:nvSpPr>
        <p:spPr bwMode="auto">
          <a:xfrm>
            <a:off x="3026250" y="2160613"/>
            <a:ext cx="5369560" cy="458587"/>
          </a:xfrm>
          <a:prstGeom prst="rect">
            <a:avLst/>
          </a:prstGeom>
          <a:solidFill>
            <a:schemeClr val="bg1"/>
          </a:solidFill>
          <a:ln w="12700" cap="rnd" algn="ctr">
            <a:solidFill>
              <a:schemeClr val="bg1">
                <a:lumMod val="65000"/>
              </a:schemeClr>
            </a:solidFill>
            <a:round/>
            <a:headEnd/>
            <a:tailEnd/>
          </a:ln>
          <a:scene3d>
            <a:camera prst="orthographicFront"/>
            <a:lightRig rig="threePt" dir="t"/>
          </a:scene3d>
          <a:sp3d>
            <a:bevelT w="165100" prst="coolSlant"/>
            <a:bevelB w="165100" prst="coolSlant"/>
          </a:sp3d>
        </p:spPr>
        <p:txBody>
          <a:bodyPr wrap="square">
            <a:spAutoFit/>
          </a:bodyPr>
          <a:lstStyle/>
          <a:p>
            <a:pPr algn="ctr">
              <a:lnSpc>
                <a:spcPct val="85000"/>
              </a:lnSpc>
              <a:tabLst>
                <a:tab pos="180975" algn="l"/>
                <a:tab pos="447675" algn="l"/>
              </a:tabLst>
            </a:pPr>
            <a:r>
              <a:rPr lang="es-MX" sz="1400" b="1" dirty="0">
                <a:latin typeface="Arial Narrow" pitchFamily="34" charset="0"/>
              </a:rPr>
              <a:t>PROGRAMA DE FORTALECIMIENTO  DE LA CALIDAD EDUCATIVA (PFCE)</a:t>
            </a:r>
          </a:p>
          <a:p>
            <a:pPr algn="ctr">
              <a:lnSpc>
                <a:spcPct val="85000"/>
              </a:lnSpc>
              <a:tabLst>
                <a:tab pos="180975" algn="l"/>
                <a:tab pos="447675" algn="l"/>
              </a:tabLst>
            </a:pPr>
            <a:r>
              <a:rPr lang="es-MX" sz="1400" b="1" i="1" dirty="0">
                <a:latin typeface="Arial Narrow" pitchFamily="34" charset="0"/>
              </a:rPr>
              <a:t>Por la mejora y el aseguramiento de la calidad en la educación superior</a:t>
            </a:r>
            <a:endParaRPr lang="es-ES" sz="1400" b="1" i="1" dirty="0">
              <a:latin typeface="Arial Narrow" pitchFamily="34" charset="0"/>
            </a:endParaRPr>
          </a:p>
        </p:txBody>
      </p:sp>
      <p:sp>
        <p:nvSpPr>
          <p:cNvPr id="4" name="Text Box 5">
            <a:hlinkClick r:id="rId2" action="ppaction://hlinksldjump"/>
          </p:cNvPr>
          <p:cNvSpPr txBox="1">
            <a:spLocks noChangeArrowheads="1"/>
          </p:cNvSpPr>
          <p:nvPr/>
        </p:nvSpPr>
        <p:spPr bwMode="auto">
          <a:xfrm>
            <a:off x="2680492" y="3265338"/>
            <a:ext cx="6061075" cy="1491177"/>
          </a:xfrm>
          <a:prstGeom prst="rect">
            <a:avLst/>
          </a:prstGeom>
          <a:solidFill>
            <a:schemeClr val="bg1"/>
          </a:solidFill>
          <a:ln w="12700">
            <a:solidFill>
              <a:schemeClr val="bg1">
                <a:lumMod val="65000"/>
              </a:schemeClr>
            </a:solidFill>
            <a:miter lim="800000"/>
            <a:headEnd/>
            <a:tailEnd/>
          </a:ln>
          <a:scene3d>
            <a:camera prst="orthographicFront"/>
            <a:lightRig rig="threePt" dir="t"/>
          </a:scene3d>
          <a:sp3d prstMaterial="metal">
            <a:bevelT w="165100" prst="coolSlant"/>
            <a:bevelB w="165100" prst="coolSlant"/>
          </a:sp3d>
        </p:spPr>
        <p:txBody>
          <a:bodyPr>
            <a:spAutoFit/>
          </a:bodyPr>
          <a:lstStyle/>
          <a:p>
            <a:pPr algn="ctr">
              <a:spcBef>
                <a:spcPct val="30000"/>
              </a:spcBef>
            </a:pPr>
            <a:r>
              <a:rPr lang="es-MX" sz="2400" dirty="0">
                <a:latin typeface="Tahoma" pitchFamily="34" charset="0"/>
              </a:rPr>
              <a:t>Guía para actualizar el Programa de Fortalecimiento de la Calidad Educativa</a:t>
            </a:r>
          </a:p>
          <a:p>
            <a:pPr algn="ctr"/>
            <a:endParaRPr lang="es-MX" sz="800" dirty="0">
              <a:latin typeface="Tahoma" pitchFamily="34" charset="0"/>
            </a:endParaRPr>
          </a:p>
          <a:p>
            <a:pPr algn="ctr">
              <a:spcBef>
                <a:spcPct val="30000"/>
              </a:spcBef>
            </a:pPr>
            <a:r>
              <a:rPr lang="es-MX" sz="2400" dirty="0">
                <a:latin typeface="Tahoma" pitchFamily="34" charset="0"/>
              </a:rPr>
              <a:t>PFCE </a:t>
            </a:r>
            <a:r>
              <a:rPr lang="es-MX" sz="2400" dirty="0" smtClean="0">
                <a:latin typeface="Tahoma" pitchFamily="34" charset="0"/>
              </a:rPr>
              <a:t>2018 - 2019</a:t>
            </a:r>
            <a:endParaRPr lang="es-ES" sz="2400" dirty="0">
              <a:latin typeface="Tahoma" pitchFamily="34" charset="0"/>
            </a:endParaRPr>
          </a:p>
        </p:txBody>
      </p:sp>
      <p:sp>
        <p:nvSpPr>
          <p:cNvPr id="5" name="Text Box 7"/>
          <p:cNvSpPr txBox="1">
            <a:spLocks noChangeArrowheads="1"/>
          </p:cNvSpPr>
          <p:nvPr/>
        </p:nvSpPr>
        <p:spPr bwMode="auto">
          <a:xfrm>
            <a:off x="7162799" y="6422722"/>
            <a:ext cx="1798639" cy="307777"/>
          </a:xfrm>
          <a:prstGeom prst="rect">
            <a:avLst/>
          </a:prstGeom>
          <a:noFill/>
          <a:ln w="3175" algn="ctr">
            <a:noFill/>
            <a:miter lim="800000"/>
            <a:headEnd/>
            <a:tailEnd/>
          </a:ln>
        </p:spPr>
        <p:txBody>
          <a:bodyPr wrap="square">
            <a:spAutoFit/>
          </a:bodyPr>
          <a:lstStyle/>
          <a:p>
            <a:pPr algn="r">
              <a:spcBef>
                <a:spcPct val="50000"/>
              </a:spcBef>
              <a:tabLst>
                <a:tab pos="180975" algn="l"/>
                <a:tab pos="447675" algn="l"/>
              </a:tabLst>
            </a:pPr>
            <a:r>
              <a:rPr lang="es-ES" sz="1400" dirty="0">
                <a:latin typeface="Arial" panose="020B0604020202020204" pitchFamily="34" charset="0"/>
                <a:cs typeface="Arial" panose="020B0604020202020204" pitchFamily="34" charset="0"/>
              </a:rPr>
              <a:t>FEBRERO  2018</a:t>
            </a:r>
          </a:p>
        </p:txBody>
      </p:sp>
      <p:sp>
        <p:nvSpPr>
          <p:cNvPr id="6" name="Rectangle 28"/>
          <p:cNvSpPr>
            <a:spLocks noChangeArrowheads="1"/>
          </p:cNvSpPr>
          <p:nvPr/>
        </p:nvSpPr>
        <p:spPr bwMode="auto">
          <a:xfrm>
            <a:off x="2255838" y="0"/>
            <a:ext cx="6910387" cy="1514475"/>
          </a:xfrm>
          <a:prstGeom prst="rect">
            <a:avLst/>
          </a:prstGeom>
          <a:gradFill flip="none" rotWithShape="1">
            <a:gsLst>
              <a:gs pos="0">
                <a:srgbClr val="006600"/>
              </a:gs>
              <a:gs pos="96000">
                <a:srgbClr val="DCDCDC"/>
              </a:gs>
              <a:gs pos="100000">
                <a:srgbClr val="DEDEDE"/>
              </a:gs>
            </a:gsLst>
            <a:lin ang="18900000" scaled="1"/>
            <a:tileRect/>
          </a:gradFill>
          <a:ln w="38100" algn="ctr">
            <a:noFill/>
            <a:miter lim="800000"/>
            <a:headEnd/>
            <a:tailEnd/>
          </a:ln>
        </p:spPr>
        <p:txBody>
          <a:bodyPr wrap="none" anchor="ctr"/>
          <a:lstStyle/>
          <a:p>
            <a:pPr algn="ctr"/>
            <a:endParaRPr lang="es-ES_tradnl" sz="1400"/>
          </a:p>
        </p:txBody>
      </p:sp>
      <p:sp>
        <p:nvSpPr>
          <p:cNvPr id="7" name="Rectangle 29"/>
          <p:cNvSpPr>
            <a:spLocks noChangeArrowheads="1"/>
          </p:cNvSpPr>
          <p:nvPr/>
        </p:nvSpPr>
        <p:spPr bwMode="auto">
          <a:xfrm>
            <a:off x="-14288" y="1509713"/>
            <a:ext cx="2266951" cy="5362575"/>
          </a:xfrm>
          <a:prstGeom prst="rect">
            <a:avLst/>
          </a:prstGeom>
          <a:gradFill flip="none" rotWithShape="1">
            <a:gsLst>
              <a:gs pos="100000">
                <a:schemeClr val="bg1">
                  <a:lumMod val="50000"/>
                </a:schemeClr>
              </a:gs>
              <a:gs pos="10000">
                <a:schemeClr val="bg1">
                  <a:lumMod val="95000"/>
                </a:schemeClr>
              </a:gs>
            </a:gsLst>
            <a:lin ang="8100000" scaled="1"/>
            <a:tileRect/>
          </a:gradFill>
          <a:ln w="38100" algn="ctr">
            <a:noFill/>
            <a:miter lim="800000"/>
            <a:headEnd/>
            <a:tailEnd/>
          </a:ln>
          <a:scene3d>
            <a:camera prst="orthographicFront"/>
            <a:lightRig rig="threePt" dir="t"/>
          </a:scene3d>
          <a:sp3d>
            <a:bevelT w="165100" prst="coolSlant"/>
            <a:bevelB w="165100" prst="coolSlant"/>
          </a:sp3d>
        </p:spPr>
        <p:txBody>
          <a:bodyPr wrap="none" anchor="ctr"/>
          <a:lstStyle/>
          <a:p>
            <a:pPr algn="ctr"/>
            <a:endParaRPr lang="es-ES_tradnl" sz="1400">
              <a:solidFill>
                <a:srgbClr val="008000"/>
              </a:solidFill>
            </a:endParaRPr>
          </a:p>
        </p:txBody>
      </p:sp>
      <p:pic>
        <p:nvPicPr>
          <p:cNvPr id="8"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9" y="1"/>
            <a:ext cx="9180513" cy="1514474"/>
          </a:xfrm>
          <a:prstGeom prst="rect">
            <a:avLst/>
          </a:prstGeom>
          <a:scene3d>
            <a:camera prst="orthographicFront"/>
            <a:lightRig rig="threePt" dir="t"/>
          </a:scene3d>
          <a:sp3d>
            <a:bevelT w="165100" prst="coolSlant"/>
            <a:bevelB w="165100" prst="coolSlant"/>
          </a:sp3d>
        </p:spPr>
      </p:pic>
      <p:sp>
        <p:nvSpPr>
          <p:cNvPr id="9" name="3 CuadroTexto"/>
          <p:cNvSpPr txBox="1"/>
          <p:nvPr/>
        </p:nvSpPr>
        <p:spPr>
          <a:xfrm>
            <a:off x="2323784" y="5486400"/>
            <a:ext cx="6766978" cy="577081"/>
          </a:xfrm>
          <a:prstGeom prst="rect">
            <a:avLst/>
          </a:prstGeom>
          <a:solidFill>
            <a:schemeClr val="bg1"/>
          </a:solidFill>
          <a:ln>
            <a:solidFill>
              <a:schemeClr val="bg1">
                <a:lumMod val="65000"/>
              </a:schemeClr>
            </a:solidFill>
          </a:ln>
          <a:scene3d>
            <a:camera prst="orthographicFront"/>
            <a:lightRig rig="threePt" dir="t"/>
          </a:scene3d>
          <a:sp3d>
            <a:bevelT/>
            <a:bevelB/>
          </a:sp3d>
        </p:spPr>
        <p:txBody>
          <a:bodyPr wrap="square" rtlCol="0">
            <a:spAutoFit/>
          </a:bodyPr>
          <a:lstStyle/>
          <a:p>
            <a:pPr algn="ctr"/>
            <a:r>
              <a:rPr lang="es-MX" sz="1050" b="1" dirty="0">
                <a:solidFill>
                  <a:schemeClr val="tx1"/>
                </a:solidFill>
                <a:latin typeface="Arial" panose="020B0604020202020204" pitchFamily="34" charset="0"/>
                <a:cs typeface="Arial" panose="020B0604020202020204" pitchFamily="34" charset="0"/>
              </a:rPr>
              <a:t>Este programa es público ajeno a cualquier partido político. Queda prohibido el uso para fines distintos a los establecidos en el programa. Quien haga uso indebido de los recursos de este programa deberá ser denunciado y sancionado de acuerdo con la ley aplicable y ante la autoridad competente</a:t>
            </a:r>
          </a:p>
        </p:txBody>
      </p:sp>
    </p:spTree>
    <p:extLst>
      <p:ext uri="{BB962C8B-B14F-4D97-AF65-F5344CB8AC3E}">
        <p14:creationId xmlns:p14="http://schemas.microsoft.com/office/powerpoint/2010/main" val="3381414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4916" y="118599"/>
            <a:ext cx="6981527"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Autoevaluación Académica y de la Gestión Institucional</a:t>
            </a:r>
          </a:p>
        </p:txBody>
      </p:sp>
      <p:sp>
        <p:nvSpPr>
          <p:cNvPr id="3" name="Rectangle 472"/>
          <p:cNvSpPr>
            <a:spLocks noChangeArrowheads="1"/>
          </p:cNvSpPr>
          <p:nvPr/>
        </p:nvSpPr>
        <p:spPr bwMode="auto">
          <a:xfrm>
            <a:off x="319493" y="1051990"/>
            <a:ext cx="8550188" cy="4116734"/>
          </a:xfrm>
          <a:prstGeom prst="rect">
            <a:avLst/>
          </a:prstGeom>
          <a:noFill/>
          <a:ln w="3175" algn="ctr">
            <a:noFill/>
            <a:miter lim="800000"/>
            <a:headEnd/>
            <a:tailEnd/>
          </a:ln>
        </p:spPr>
        <p:txBody>
          <a:bodyPr wrap="square" lIns="54000" tIns="18000" bIns="0" anchor="t" anchorCtr="0">
            <a:spAutoFit/>
          </a:bodyPr>
          <a:lstStyle/>
          <a:p>
            <a:pPr>
              <a:spcBef>
                <a:spcPts val="0"/>
              </a:spcBef>
            </a:pPr>
            <a:r>
              <a:rPr lang="es-MX" sz="2000" b="1" dirty="0">
                <a:latin typeface="Arial" panose="020B0604020202020204" pitchFamily="34" charset="0"/>
                <a:cs typeface="Arial" panose="020B0604020202020204" pitchFamily="34" charset="0"/>
              </a:rPr>
              <a:t>Análisis de la evaluación global del PFCE 2016-2017</a:t>
            </a:r>
          </a:p>
          <a:p>
            <a:pPr algn="just">
              <a:spcBef>
                <a:spcPts val="0"/>
              </a:spcBef>
            </a:pPr>
            <a:endParaRPr lang="es-MX" sz="2000" dirty="0">
              <a:solidFill>
                <a:schemeClr val="tx1"/>
              </a:solidFill>
              <a:latin typeface="Arial" panose="020B0604020202020204" pitchFamily="34" charset="0"/>
              <a:cs typeface="Arial" panose="020B0604020202020204" pitchFamily="34" charset="0"/>
            </a:endParaRPr>
          </a:p>
          <a:p>
            <a:pPr algn="just">
              <a:spcBef>
                <a:spcPts val="0"/>
              </a:spcBef>
            </a:pPr>
            <a:r>
              <a:rPr lang="es-MX" sz="2000" dirty="0" smtClean="0">
                <a:solidFill>
                  <a:schemeClr val="tx1"/>
                </a:solidFill>
                <a:latin typeface="Arial" panose="020B0604020202020204" pitchFamily="34" charset="0"/>
                <a:cs typeface="Arial" panose="020B0604020202020204" pitchFamily="34" charset="0"/>
              </a:rPr>
              <a:t>* </a:t>
            </a:r>
            <a:r>
              <a:rPr lang="es-MX" sz="2000" dirty="0">
                <a:solidFill>
                  <a:schemeClr val="tx1"/>
                </a:solidFill>
                <a:latin typeface="Arial" panose="020B0604020202020204" pitchFamily="34" charset="0"/>
                <a:cs typeface="Arial" panose="020B0604020202020204" pitchFamily="34" charset="0"/>
              </a:rPr>
              <a:t>Analizar los resultados de la evaluación global del PFCE en cuanto a:</a:t>
            </a:r>
          </a:p>
          <a:p>
            <a:pPr marL="285750" indent="-285750" algn="just">
              <a:spcBef>
                <a:spcPts val="0"/>
              </a:spcBef>
              <a:buFont typeface="Arial" panose="020B0604020202020204" pitchFamily="34" charset="0"/>
              <a:buChar char="•"/>
            </a:pPr>
            <a:endParaRPr lang="es-MX" sz="2000" dirty="0">
              <a:solidFill>
                <a:schemeClr val="tx1"/>
              </a:solidFill>
              <a:latin typeface="Arial" panose="020B0604020202020204" pitchFamily="34" charset="0"/>
              <a:cs typeface="Arial" panose="020B0604020202020204" pitchFamily="34" charset="0"/>
            </a:endParaRPr>
          </a:p>
          <a:p>
            <a:pPr marL="742950" lvl="1" indent="-285750" algn="just">
              <a:spcBef>
                <a:spcPts val="0"/>
              </a:spcBef>
              <a:spcAft>
                <a:spcPts val="600"/>
              </a:spcAft>
              <a:buFont typeface="Wingdings" panose="05000000000000000000" pitchFamily="2" charset="2"/>
              <a:buChar char="ü"/>
            </a:pPr>
            <a:r>
              <a:rPr lang="es-MX" sz="2000" b="0" dirty="0">
                <a:solidFill>
                  <a:schemeClr val="tx1"/>
                </a:solidFill>
                <a:latin typeface="Arial" panose="020B0604020202020204" pitchFamily="34" charset="0"/>
                <a:cs typeface="Arial" panose="020B0604020202020204" pitchFamily="34" charset="0"/>
              </a:rPr>
              <a:t>Identificación de fortalezas y debilidades del PFCE 2016-2017.</a:t>
            </a:r>
          </a:p>
          <a:p>
            <a:pPr marL="742950" lvl="1" indent="-285750" algn="just">
              <a:spcBef>
                <a:spcPts val="0"/>
              </a:spcBef>
              <a:spcAft>
                <a:spcPts val="600"/>
              </a:spcAft>
              <a:buFont typeface="Wingdings" panose="05000000000000000000" pitchFamily="2" charset="2"/>
              <a:buChar char="ü"/>
            </a:pPr>
            <a:r>
              <a:rPr lang="es-MX" sz="2000" b="0" dirty="0">
                <a:solidFill>
                  <a:schemeClr val="tx1"/>
                </a:solidFill>
                <a:latin typeface="Arial" panose="020B0604020202020204" pitchFamily="34" charset="0"/>
                <a:cs typeface="Arial" panose="020B0604020202020204" pitchFamily="34" charset="0"/>
              </a:rPr>
              <a:t>Problemas transversales de los PE.</a:t>
            </a:r>
          </a:p>
          <a:p>
            <a:pPr marL="742950" lvl="1" indent="-285750" algn="just">
              <a:spcBef>
                <a:spcPts val="0"/>
              </a:spcBef>
              <a:spcAft>
                <a:spcPts val="600"/>
              </a:spcAft>
              <a:buFont typeface="Wingdings" panose="05000000000000000000" pitchFamily="2" charset="2"/>
              <a:buChar char="ü"/>
            </a:pPr>
            <a:r>
              <a:rPr lang="es-MX" sz="2000" b="0" dirty="0">
                <a:solidFill>
                  <a:schemeClr val="tx1"/>
                </a:solidFill>
                <a:latin typeface="Arial" panose="020B0604020202020204" pitchFamily="34" charset="0"/>
                <a:cs typeface="Arial" panose="020B0604020202020204" pitchFamily="34" charset="0"/>
              </a:rPr>
              <a:t>PE con resultados sobresalientes.</a:t>
            </a:r>
          </a:p>
          <a:p>
            <a:pPr marL="742950" lvl="1" indent="-285750" algn="just">
              <a:spcBef>
                <a:spcPts val="0"/>
              </a:spcBef>
              <a:spcAft>
                <a:spcPts val="600"/>
              </a:spcAft>
              <a:buFont typeface="Wingdings" panose="05000000000000000000" pitchFamily="2" charset="2"/>
              <a:buChar char="ü"/>
            </a:pPr>
            <a:r>
              <a:rPr lang="es-MX" sz="2000" b="0" dirty="0">
                <a:solidFill>
                  <a:schemeClr val="tx1"/>
                </a:solidFill>
                <a:latin typeface="Arial" panose="020B0604020202020204" pitchFamily="34" charset="0"/>
                <a:cs typeface="Arial" panose="020B0604020202020204" pitchFamily="34" charset="0"/>
              </a:rPr>
              <a:t>Atención a las áreas débiles y a las recomendaciones del comité de pares de la evaluación del PFCE 2016-2017.</a:t>
            </a:r>
          </a:p>
          <a:p>
            <a:pPr marL="742950" lvl="1" indent="-285750" algn="just">
              <a:spcBef>
                <a:spcPts val="0"/>
              </a:spcBef>
              <a:spcAft>
                <a:spcPts val="600"/>
              </a:spcAft>
              <a:buFont typeface="Wingdings" panose="05000000000000000000" pitchFamily="2" charset="2"/>
              <a:buChar char="ü"/>
            </a:pPr>
            <a:r>
              <a:rPr lang="es-MX" sz="2000" b="0" dirty="0">
                <a:solidFill>
                  <a:schemeClr val="tx1"/>
                </a:solidFill>
                <a:latin typeface="Arial" panose="020B0604020202020204" pitchFamily="34" charset="0"/>
                <a:cs typeface="Arial" panose="020B0604020202020204" pitchFamily="34" charset="0"/>
              </a:rPr>
              <a:t>Principales conclusiones sobre:</a:t>
            </a:r>
          </a:p>
          <a:p>
            <a:pPr marL="814388" lvl="2" indent="265113" algn="just">
              <a:spcBef>
                <a:spcPts val="0"/>
              </a:spcBef>
              <a:spcAft>
                <a:spcPts val="400"/>
              </a:spcAft>
              <a:buFont typeface="Wingdings" pitchFamily="2" charset="2"/>
              <a:buChar char="Ø"/>
            </a:pPr>
            <a:r>
              <a:rPr lang="es-MX" sz="2000" b="0" dirty="0" smtClean="0">
                <a:solidFill>
                  <a:schemeClr val="tx1"/>
                </a:solidFill>
                <a:latin typeface="Arial" panose="020B0604020202020204" pitchFamily="34" charset="0"/>
                <a:cs typeface="Arial" panose="020B0604020202020204" pitchFamily="34" charset="0"/>
              </a:rPr>
              <a:t>Estrategias </a:t>
            </a:r>
            <a:r>
              <a:rPr lang="es-MX" sz="2000" b="0" dirty="0">
                <a:solidFill>
                  <a:schemeClr val="tx1"/>
                </a:solidFill>
                <a:latin typeface="Arial" panose="020B0604020202020204" pitchFamily="34" charset="0"/>
                <a:cs typeface="Arial" panose="020B0604020202020204" pitchFamily="34" charset="0"/>
              </a:rPr>
              <a:t>y</a:t>
            </a:r>
          </a:p>
          <a:p>
            <a:pPr marL="814388" lvl="2" indent="265113" algn="just">
              <a:spcBef>
                <a:spcPts val="0"/>
              </a:spcBef>
              <a:spcAft>
                <a:spcPts val="400"/>
              </a:spcAft>
              <a:buFont typeface="Wingdings" pitchFamily="2" charset="2"/>
              <a:buChar char="Ø"/>
            </a:pPr>
            <a:r>
              <a:rPr lang="es-MX" sz="2000" b="0" dirty="0">
                <a:solidFill>
                  <a:schemeClr val="tx1"/>
                </a:solidFill>
                <a:latin typeface="Arial" panose="020B0604020202020204" pitchFamily="34" charset="0"/>
                <a:cs typeface="Arial" panose="020B0604020202020204" pitchFamily="34" charset="0"/>
              </a:rPr>
              <a:t>Resultados.</a:t>
            </a:r>
          </a:p>
        </p:txBody>
      </p:sp>
    </p:spTree>
    <p:extLst>
      <p:ext uri="{BB962C8B-B14F-4D97-AF65-F5344CB8AC3E}">
        <p14:creationId xmlns:p14="http://schemas.microsoft.com/office/powerpoint/2010/main" val="637360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4916" y="118599"/>
            <a:ext cx="6981527"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Autoevaluación Académica y de la Gestión Institucional</a:t>
            </a:r>
          </a:p>
        </p:txBody>
      </p:sp>
      <p:sp>
        <p:nvSpPr>
          <p:cNvPr id="3" name="Rectángulo 2"/>
          <p:cNvSpPr/>
          <p:nvPr/>
        </p:nvSpPr>
        <p:spPr>
          <a:xfrm>
            <a:off x="101600" y="711269"/>
            <a:ext cx="8920480" cy="5724644"/>
          </a:xfrm>
          <a:prstGeom prst="rect">
            <a:avLst/>
          </a:prstGeom>
        </p:spPr>
        <p:txBody>
          <a:bodyPr wrap="square">
            <a:spAutoFit/>
          </a:bodyPr>
          <a:lstStyle/>
          <a:p>
            <a:pPr marL="0" lvl="1" algn="just">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Para llevar a cabo la actualización del PFCE 2018-2019, es importante realizar el análisis de Fortalezas y Debilidades de la institución tomando en cuenta los siguientes puntos de énfasis:</a:t>
            </a:r>
          </a:p>
          <a:p>
            <a:pPr marL="0" lvl="1" algn="just">
              <a:tabLst>
                <a:tab pos="914400" algn="l"/>
                <a:tab pos="979170" algn="l"/>
              </a:tabLst>
            </a:pPr>
            <a:endPar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Pertinencia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de los programas </a:t>
            </a: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educativos y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servicios académicos. </a:t>
            </a:r>
            <a:endParaRPr lang="es-MX" dirty="0" smtClean="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PE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de posgrado en las UP.</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Innovación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educativa.</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Cooperación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académica nacional e internacionalización.</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Impulso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 la educación ambiental para el desarrollo sustentable.</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Vinculación</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Atención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 las recomendaciones de los CIEES.</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Atención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 las recomendaciones de los organismos reconocidos por el COPAES.</a:t>
            </a:r>
            <a:endParaRPr lang="es-MX" dirty="0">
              <a:latin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ü"/>
              <a:tabLst>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Análisis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de la capacidad </a:t>
            </a: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y competitividad académica</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 </a:t>
            </a:r>
          </a:p>
          <a:p>
            <a:pPr marL="742950" lvl="2" indent="-285750" algn="just">
              <a:spcAft>
                <a:spcPts val="600"/>
              </a:spcAft>
              <a:buFont typeface="Wingdings" panose="05000000000000000000" pitchFamily="2" charset="2"/>
              <a:buChar char="q"/>
              <a:tabLst>
                <a:tab pos="914400" algn="l"/>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Análisis de la relación entre capacidad y competitividad académicas.</a:t>
            </a:r>
            <a:endParaRPr lang="es-MX" dirty="0">
              <a:latin typeface="Arial" panose="020B0604020202020204" pitchFamily="34" charset="0"/>
              <a:cs typeface="Arial" panose="020B0604020202020204" pitchFamily="34" charset="0"/>
            </a:endParaRPr>
          </a:p>
          <a:p>
            <a:pPr marL="742950" lvl="2" indent="-285750" algn="just">
              <a:spcAft>
                <a:spcPts val="600"/>
              </a:spcAft>
              <a:buFont typeface="Wingdings" panose="05000000000000000000" pitchFamily="2" charset="2"/>
              <a:buChar char="q"/>
              <a:tabLst>
                <a:tab pos="914400" algn="l"/>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Análisis de brechas de capacidad y competitividad académicas.</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Análisis de la atención y formación integral del estudiante.</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Análisis de la evaluación de la gestión</a:t>
            </a: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763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2880" y="792549"/>
            <a:ext cx="8768080" cy="2693045"/>
          </a:xfrm>
          <a:prstGeom prst="rect">
            <a:avLst/>
          </a:prstGeom>
        </p:spPr>
        <p:txBody>
          <a:bodyPr wrap="square">
            <a:spAutoFit/>
          </a:bodyPr>
          <a:lstStyle/>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Análisis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de los problemas estructurales.</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Análisis de la capacidad física instalada y su grado de utilización.</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Análisis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de la atención a las recomendaciones de los CIEES a la gestión.</a:t>
            </a:r>
            <a:endParaRPr lang="es-MX" dirty="0">
              <a:latin typeface="Arial" panose="020B060402020202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Igualdad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de Género.</a:t>
            </a:r>
            <a:endParaRPr lang="es-MX" dirty="0">
              <a:latin typeface="Arial" panose="020B0604020202020204" pitchFamily="34" charset="0"/>
              <a:ea typeface="Calibri" panose="020F0502020204030204" pitchFamily="34" charset="0"/>
              <a:cs typeface="Arial" panose="020B0604020202020204" pitchFamily="34" charset="0"/>
            </a:endParaRPr>
          </a:p>
          <a:p>
            <a:pPr marL="285750" lvl="1" indent="-285750" algn="just">
              <a:spcAft>
                <a:spcPts val="600"/>
              </a:spcAft>
              <a:buFont typeface="Wingdings" panose="05000000000000000000" pitchFamily="2" charset="2"/>
              <a:buChar char="ü"/>
              <a:tabLst>
                <a:tab pos="914400" algn="l"/>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Rendición de cuentas.</a:t>
            </a:r>
            <a:endParaRPr lang="es-MX" dirty="0">
              <a:latin typeface="Arial" panose="020B0604020202020204" pitchFamily="34" charset="0"/>
              <a:cs typeface="Arial" panose="020B0604020202020204" pitchFamily="34" charset="0"/>
            </a:endParaRPr>
          </a:p>
          <a:p>
            <a:pPr algn="just">
              <a:tabLst>
                <a:tab pos="979170" algn="l"/>
              </a:tabLst>
            </a:pP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a:p>
            <a:pPr algn="just">
              <a:spcAft>
                <a:spcPts val="0"/>
              </a:spcAft>
              <a:tabLst>
                <a:tab pos="979170" algn="l"/>
              </a:tabLst>
            </a:pPr>
            <a:r>
              <a:rPr lang="es-MX" dirty="0" smtClean="0">
                <a:solidFill>
                  <a:srgbClr val="000000"/>
                </a:solidFill>
                <a:latin typeface="Arial" panose="020B0604020202020204" pitchFamily="34" charset="0"/>
                <a:ea typeface="Arial" panose="020B0604020202020204" pitchFamily="34" charset="0"/>
                <a:cs typeface="Arial" panose="020B0604020202020204" pitchFamily="34" charset="0"/>
              </a:rPr>
              <a:t>Además </a:t>
            </a:r>
            <a:r>
              <a:rPr lang="es-MX" dirty="0">
                <a:solidFill>
                  <a:srgbClr val="000000"/>
                </a:solidFill>
                <a:latin typeface="Arial" panose="020B0604020202020204" pitchFamily="34" charset="0"/>
                <a:ea typeface="Arial" panose="020B0604020202020204" pitchFamily="34" charset="0"/>
                <a:cs typeface="Arial" panose="020B0604020202020204" pitchFamily="34" charset="0"/>
              </a:rPr>
              <a:t>se deben incluir las tablas que se encuentran en el </a:t>
            </a:r>
            <a:r>
              <a:rPr lang="es-MX" b="1" dirty="0">
                <a:solidFill>
                  <a:srgbClr val="000000"/>
                </a:solidFill>
                <a:latin typeface="Arial" panose="020B0604020202020204" pitchFamily="34" charset="0"/>
                <a:ea typeface="Arial" panose="020B0604020202020204" pitchFamily="34" charset="0"/>
                <a:cs typeface="Arial" panose="020B0604020202020204" pitchFamily="34" charset="0"/>
              </a:rPr>
              <a:t>Anexo </a:t>
            </a:r>
            <a:r>
              <a:rPr lang="es-MX" b="1" dirty="0" smtClean="0">
                <a:solidFill>
                  <a:srgbClr val="000000"/>
                </a:solidFill>
                <a:latin typeface="Arial" panose="020B0604020202020204" pitchFamily="34" charset="0"/>
                <a:ea typeface="Arial" panose="020B0604020202020204" pitchFamily="34" charset="0"/>
                <a:cs typeface="Arial" panose="020B0604020202020204" pitchFamily="34" charset="0"/>
              </a:rPr>
              <a:t>– Autoevaluación.</a:t>
            </a:r>
            <a:endParaRPr lang="es-MX"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ángulo 2"/>
          <p:cNvSpPr/>
          <p:nvPr/>
        </p:nvSpPr>
        <p:spPr>
          <a:xfrm>
            <a:off x="1314916" y="118599"/>
            <a:ext cx="6981527"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Autoevaluación Académica y de la Gestión Institucional</a:t>
            </a:r>
          </a:p>
        </p:txBody>
      </p:sp>
      <p:sp>
        <p:nvSpPr>
          <p:cNvPr id="4" name="CuadroTexto 3"/>
          <p:cNvSpPr txBox="1"/>
          <p:nvPr/>
        </p:nvSpPr>
        <p:spPr>
          <a:xfrm>
            <a:off x="81280" y="6258560"/>
            <a:ext cx="8544560" cy="369332"/>
          </a:xfrm>
          <a:prstGeom prst="rect">
            <a:avLst/>
          </a:prstGeom>
          <a:noFill/>
        </p:spPr>
        <p:txBody>
          <a:bodyPr wrap="square" rtlCol="0">
            <a:spAutoFit/>
          </a:bodyPr>
          <a:lstStyle/>
          <a:p>
            <a:pPr algn="ctr"/>
            <a:r>
              <a:rPr lang="es-MX" sz="1600" dirty="0" smtClean="0">
                <a:latin typeface="Arial" panose="020B0604020202020204" pitchFamily="34" charset="0"/>
                <a:cs typeface="Arial" panose="020B0604020202020204" pitchFamily="34" charset="0"/>
              </a:rPr>
              <a:t>Para mayor información de los puntos de énfasis, consultar el </a:t>
            </a:r>
            <a:r>
              <a:rPr lang="es-MX" b="1" dirty="0" smtClean="0"/>
              <a:t>Anexo – Puntos de Énfasis</a:t>
            </a:r>
            <a:endParaRPr lang="es-MX" b="1" dirty="0"/>
          </a:p>
        </p:txBody>
      </p:sp>
    </p:spTree>
    <p:extLst>
      <p:ext uri="{BB962C8B-B14F-4D97-AF65-F5344CB8AC3E}">
        <p14:creationId xmlns:p14="http://schemas.microsoft.com/office/powerpoint/2010/main" val="357338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320800" y="-6419"/>
            <a:ext cx="6929119" cy="646331"/>
          </a:xfrm>
          <a:prstGeom prst="rect">
            <a:avLst/>
          </a:prstGeom>
          <a:noFill/>
        </p:spPr>
        <p:txBody>
          <a:bodyPr wrap="square" lIns="91440" tIns="45720" rIns="91440" bIns="45720">
            <a:spAutoFit/>
          </a:bodyPr>
          <a:lstStyle/>
          <a:p>
            <a:pPr algn="ctr"/>
            <a:r>
              <a:rPr lang="es-ES" b="1" dirty="0">
                <a:latin typeface="Arial" panose="020B0604020202020204" pitchFamily="34" charset="0"/>
                <a:cs typeface="Arial" panose="020B0604020202020204" pitchFamily="34" charset="0"/>
              </a:rPr>
              <a:t>Actualización de la Planeación Académica y de la Gestión Institucional</a:t>
            </a:r>
          </a:p>
        </p:txBody>
      </p:sp>
      <p:sp>
        <p:nvSpPr>
          <p:cNvPr id="9" name="Rectángulo 8"/>
          <p:cNvSpPr/>
          <p:nvPr/>
        </p:nvSpPr>
        <p:spPr>
          <a:xfrm>
            <a:off x="81280" y="802472"/>
            <a:ext cx="8961119" cy="5059014"/>
          </a:xfrm>
          <a:prstGeom prst="rect">
            <a:avLst/>
          </a:prstGeom>
        </p:spPr>
        <p:txBody>
          <a:bodyPr wrap="square">
            <a:spAutoFit/>
          </a:bodyPr>
          <a:lstStyle/>
          <a:p>
            <a:pPr marR="75565" algn="just">
              <a:lnSpc>
                <a:spcPct val="99000"/>
              </a:lnSpc>
              <a:spcAft>
                <a:spcPts val="0"/>
              </a:spcAft>
            </a:pPr>
            <a:r>
              <a:rPr lang="es-MX" spc="-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e</a:t>
            </a:r>
            <a:r>
              <a:rPr lang="es-MX" spc="18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end</a:t>
            </a:r>
            <a:r>
              <a:rPr lang="es-MX" dirty="0">
                <a:latin typeface="Arial" panose="020B0604020202020204" pitchFamily="34" charset="0"/>
                <a:ea typeface="Arial" panose="020B0604020202020204" pitchFamily="34" charset="0"/>
                <a:cs typeface="Arial" panose="020B0604020202020204" pitchFamily="34" charset="0"/>
              </a:rPr>
              <a:t>a</a:t>
            </a:r>
            <a:r>
              <a:rPr lang="es-MX" spc="17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8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a</a:t>
            </a:r>
            <a:r>
              <a:rPr lang="es-MX" spc="18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v</a:t>
            </a:r>
            <a:r>
              <a:rPr lang="es-MX" spc="10"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z</a:t>
            </a:r>
            <a:r>
              <a:rPr lang="es-MX" spc="17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eal</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a</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se</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au</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18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and</a:t>
            </a:r>
            <a:r>
              <a:rPr lang="es-MX" dirty="0">
                <a:latin typeface="Arial" panose="020B0604020202020204" pitchFamily="34" charset="0"/>
                <a:ea typeface="Arial" panose="020B0604020202020204" pitchFamily="34" charset="0"/>
                <a:cs typeface="Arial" panose="020B0604020202020204" pitchFamily="34" charset="0"/>
              </a:rPr>
              <a:t>o</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en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ide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rco</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2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PFCE</a:t>
            </a:r>
            <a:r>
              <a:rPr lang="es-MX" dirty="0">
                <a:latin typeface="Arial" panose="020B0604020202020204" pitchFamily="34" charset="0"/>
                <a:ea typeface="Arial" panose="020B0604020202020204" pitchFamily="34" charset="0"/>
                <a:cs typeface="Arial" panose="020B0604020202020204" pitchFamily="34" charset="0"/>
              </a:rPr>
              <a:t>,</a:t>
            </a:r>
            <a:r>
              <a:rPr lang="es-MX" spc="26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eñe</a:t>
            </a:r>
            <a:r>
              <a:rPr lang="es-MX" spc="-1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spc="-15" dirty="0">
                <a:latin typeface="Arial" panose="020B0604020202020204" pitchFamily="34" charset="0"/>
                <a:ea typeface="Arial" panose="020B0604020202020204" pitchFamily="34" charset="0"/>
                <a:cs typeface="Arial" panose="020B0604020202020204" pitchFamily="34" charset="0"/>
              </a:rPr>
              <a:t>z</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n</a:t>
            </a:r>
            <a:r>
              <a:rPr lang="es-MX" spc="2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o</a:t>
            </a:r>
            <a:r>
              <a:rPr lang="es-MX" spc="2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uali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su</a:t>
            </a:r>
            <a:r>
              <a:rPr lang="es-MX" spc="2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smtClean="0">
                <a:latin typeface="Arial" panose="020B0604020202020204" pitchFamily="34" charset="0"/>
                <a:ea typeface="Arial" panose="020B0604020202020204" pitchFamily="34" charset="0"/>
                <a:cs typeface="Arial" panose="020B0604020202020204" pitchFamily="34" charset="0"/>
              </a:rPr>
              <a:t>,</a:t>
            </a:r>
            <a:r>
              <a:rPr lang="es-MX" spc="26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ia</a:t>
            </a:r>
            <a:r>
              <a:rPr lang="es-MX" dirty="0">
                <a:latin typeface="Arial" panose="020B0604020202020204" pitchFamily="34" charset="0"/>
                <a:ea typeface="Arial" panose="020B0604020202020204" pitchFamily="34" charset="0"/>
                <a:cs typeface="Arial" panose="020B0604020202020204" pitchFamily="34" charset="0"/>
              </a:rPr>
              <a:t>s</a:t>
            </a:r>
            <a:r>
              <a:rPr lang="es-MX" spc="2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cc</a:t>
            </a:r>
            <a:r>
              <a:rPr lang="es-MX" spc="-5" dirty="0">
                <a:latin typeface="Arial" panose="020B0604020202020204" pitchFamily="34" charset="0"/>
                <a:ea typeface="Arial" panose="020B0604020202020204" pitchFamily="34" charset="0"/>
                <a:cs typeface="Arial" panose="020B0604020202020204" pitchFamily="34" charset="0"/>
              </a:rPr>
              <a:t>io</a:t>
            </a:r>
            <a:r>
              <a:rPr lang="es-MX" spc="-15" dirty="0">
                <a:latin typeface="Arial" panose="020B0604020202020204" pitchFamily="34" charset="0"/>
                <a:ea typeface="Arial" panose="020B0604020202020204" pitchFamily="34" charset="0"/>
                <a:cs typeface="Arial" panose="020B0604020202020204" pitchFamily="34" charset="0"/>
              </a:rPr>
              <a:t>ne</a:t>
            </a:r>
            <a:r>
              <a:rPr lang="es-MX" dirty="0">
                <a:latin typeface="Arial" panose="020B0604020202020204" pitchFamily="34" charset="0"/>
                <a:ea typeface="Arial" panose="020B0604020202020204" pitchFamily="34" charset="0"/>
                <a:cs typeface="Arial" panose="020B0604020202020204" pitchFamily="34" charset="0"/>
              </a:rPr>
              <a:t>s </a:t>
            </a:r>
            <a:r>
              <a:rPr lang="es-MX" b="1" spc="-5" dirty="0">
                <a:latin typeface="Arial" panose="020B0604020202020204" pitchFamily="34" charset="0"/>
                <a:ea typeface="Arial" panose="020B0604020202020204" pitchFamily="34" charset="0"/>
                <a:cs typeface="Arial" panose="020B0604020202020204" pitchFamily="34" charset="0"/>
              </a:rPr>
              <a:t>deb</a:t>
            </a:r>
            <a:r>
              <a:rPr lang="es-MX" b="1" spc="5" dirty="0">
                <a:latin typeface="Arial" panose="020B0604020202020204" pitchFamily="34" charset="0"/>
                <a:ea typeface="Arial" panose="020B0604020202020204" pitchFamily="34" charset="0"/>
                <a:cs typeface="Arial" panose="020B0604020202020204" pitchFamily="34" charset="0"/>
              </a:rPr>
              <a:t>i</a:t>
            </a:r>
            <a:r>
              <a:rPr lang="es-MX" b="1" spc="-5" dirty="0">
                <a:latin typeface="Arial" panose="020B0604020202020204" pitchFamily="34" charset="0"/>
                <a:ea typeface="Arial" panose="020B0604020202020204" pitchFamily="34" charset="0"/>
                <a:cs typeface="Arial" panose="020B0604020202020204" pitchFamily="34" charset="0"/>
              </a:rPr>
              <a:t>da</a:t>
            </a:r>
            <a:r>
              <a:rPr lang="es-MX" b="1" dirty="0">
                <a:latin typeface="Arial" panose="020B0604020202020204" pitchFamily="34" charset="0"/>
                <a:ea typeface="Arial" panose="020B0604020202020204" pitchFamily="34" charset="0"/>
                <a:cs typeface="Arial" panose="020B0604020202020204" pitchFamily="34" charset="0"/>
              </a:rPr>
              <a:t>m</a:t>
            </a:r>
            <a:r>
              <a:rPr lang="es-MX" b="1" spc="-5" dirty="0">
                <a:latin typeface="Arial" panose="020B0604020202020204" pitchFamily="34" charset="0"/>
                <a:ea typeface="Arial" panose="020B0604020202020204" pitchFamily="34" charset="0"/>
                <a:cs typeface="Arial" panose="020B0604020202020204" pitchFamily="34" charset="0"/>
              </a:rPr>
              <a:t>e</a:t>
            </a:r>
            <a:r>
              <a:rPr lang="es-MX" b="1" spc="-15" dirty="0">
                <a:latin typeface="Arial" panose="020B0604020202020204" pitchFamily="34" charset="0"/>
                <a:ea typeface="Arial" panose="020B0604020202020204" pitchFamily="34" charset="0"/>
                <a:cs typeface="Arial" panose="020B0604020202020204" pitchFamily="34" charset="0"/>
              </a:rPr>
              <a:t>n</a:t>
            </a:r>
            <a:r>
              <a:rPr lang="es-MX" b="1" dirty="0">
                <a:latin typeface="Arial" panose="020B0604020202020204" pitchFamily="34" charset="0"/>
                <a:ea typeface="Arial" panose="020B0604020202020204" pitchFamily="34" charset="0"/>
                <a:cs typeface="Arial" panose="020B0604020202020204" pitchFamily="34" charset="0"/>
              </a:rPr>
              <a:t>te</a:t>
            </a:r>
            <a:r>
              <a:rPr lang="es-MX" b="1" spc="95" dirty="0">
                <a:latin typeface="Arial" panose="020B0604020202020204" pitchFamily="34" charset="0"/>
                <a:ea typeface="Arial" panose="020B0604020202020204" pitchFamily="34" charset="0"/>
                <a:cs typeface="Arial" panose="020B0604020202020204" pitchFamily="34" charset="0"/>
              </a:rPr>
              <a:t> </a:t>
            </a:r>
            <a:r>
              <a:rPr lang="es-MX" b="1" spc="-15" dirty="0" smtClean="0">
                <a:latin typeface="Arial" panose="020B0604020202020204" pitchFamily="34" charset="0"/>
                <a:ea typeface="Arial" panose="020B0604020202020204" pitchFamily="34" charset="0"/>
                <a:cs typeface="Arial" panose="020B0604020202020204" pitchFamily="34" charset="0"/>
              </a:rPr>
              <a:t>a</a:t>
            </a:r>
            <a:r>
              <a:rPr lang="es-MX" b="1" dirty="0" smtClean="0">
                <a:latin typeface="Arial" panose="020B0604020202020204" pitchFamily="34" charset="0"/>
                <a:ea typeface="Arial" panose="020B0604020202020204" pitchFamily="34" charset="0"/>
                <a:cs typeface="Arial" panose="020B0604020202020204" pitchFamily="34" charset="0"/>
              </a:rPr>
              <a:t>r</a:t>
            </a:r>
            <a:r>
              <a:rPr lang="es-MX" b="1" spc="-10" dirty="0" smtClean="0">
                <a:latin typeface="Arial" panose="020B0604020202020204" pitchFamily="34" charset="0"/>
                <a:ea typeface="Arial" panose="020B0604020202020204" pitchFamily="34" charset="0"/>
                <a:cs typeface="Arial" panose="020B0604020202020204" pitchFamily="34" charset="0"/>
              </a:rPr>
              <a:t>t</a:t>
            </a:r>
            <a:r>
              <a:rPr lang="es-MX" b="1" spc="5" dirty="0" smtClean="0">
                <a:latin typeface="Arial" panose="020B0604020202020204" pitchFamily="34" charset="0"/>
                <a:ea typeface="Arial" panose="020B0604020202020204" pitchFamily="34" charset="0"/>
                <a:cs typeface="Arial" panose="020B0604020202020204" pitchFamily="34" charset="0"/>
              </a:rPr>
              <a:t>i</a:t>
            </a:r>
            <a:r>
              <a:rPr lang="es-MX" b="1" spc="-5" dirty="0" smtClean="0">
                <a:latin typeface="Arial" panose="020B0604020202020204" pitchFamily="34" charset="0"/>
                <a:ea typeface="Arial" panose="020B0604020202020204" pitchFamily="34" charset="0"/>
                <a:cs typeface="Arial" panose="020B0604020202020204" pitchFamily="34" charset="0"/>
              </a:rPr>
              <a:t>cu</a:t>
            </a:r>
            <a:r>
              <a:rPr lang="es-MX" b="1" spc="5" dirty="0" smtClean="0">
                <a:latin typeface="Arial" panose="020B0604020202020204" pitchFamily="34" charset="0"/>
                <a:ea typeface="Arial" panose="020B0604020202020204" pitchFamily="34" charset="0"/>
                <a:cs typeface="Arial" panose="020B0604020202020204" pitchFamily="34" charset="0"/>
              </a:rPr>
              <a:t>l</a:t>
            </a:r>
            <a:r>
              <a:rPr lang="es-MX" b="1" spc="-5" dirty="0" smtClean="0">
                <a:latin typeface="Arial" panose="020B0604020202020204" pitchFamily="34" charset="0"/>
                <a:ea typeface="Arial" panose="020B0604020202020204" pitchFamily="34" charset="0"/>
                <a:cs typeface="Arial" panose="020B0604020202020204" pitchFamily="34" charset="0"/>
              </a:rPr>
              <a:t>a</a:t>
            </a:r>
            <a:r>
              <a:rPr lang="es-MX" b="1" spc="-15" dirty="0" smtClean="0">
                <a:latin typeface="Arial" panose="020B0604020202020204" pitchFamily="34" charset="0"/>
                <a:ea typeface="Arial" panose="020B0604020202020204" pitchFamily="34" charset="0"/>
                <a:cs typeface="Arial" panose="020B0604020202020204" pitchFamily="34" charset="0"/>
              </a:rPr>
              <a:t>d</a:t>
            </a:r>
            <a:r>
              <a:rPr lang="es-MX" b="1" spc="-5" dirty="0" smtClean="0">
                <a:latin typeface="Arial" panose="020B0604020202020204" pitchFamily="34" charset="0"/>
                <a:ea typeface="Arial" panose="020B0604020202020204" pitchFamily="34" charset="0"/>
                <a:cs typeface="Arial" panose="020B0604020202020204" pitchFamily="34" charset="0"/>
              </a:rPr>
              <a:t>a</a:t>
            </a:r>
            <a:r>
              <a:rPr lang="es-MX" b="1" spc="45" dirty="0" smtClean="0">
                <a:latin typeface="Arial" panose="020B0604020202020204" pitchFamily="34" charset="0"/>
                <a:ea typeface="Arial" panose="020B0604020202020204" pitchFamily="34" charset="0"/>
                <a:cs typeface="Arial" panose="020B0604020202020204" pitchFamily="34" charset="0"/>
              </a:rPr>
              <a:t>s</a:t>
            </a:r>
            <a:r>
              <a:rPr lang="es-MX" b="1" baseline="30000" dirty="0" smtClean="0">
                <a:latin typeface="Arial" panose="020B0604020202020204" pitchFamily="34" charset="0"/>
                <a:ea typeface="Arial" panose="020B0604020202020204" pitchFamily="34" charset="0"/>
                <a:cs typeface="Arial" panose="020B0604020202020204" pitchFamily="34" charset="0"/>
              </a:rPr>
              <a:t>1 </a:t>
            </a:r>
            <a:r>
              <a:rPr lang="es-MX" spc="-5" dirty="0" smtClean="0">
                <a:latin typeface="Arial" panose="020B0604020202020204" pitchFamily="34" charset="0"/>
                <a:ea typeface="Arial" panose="020B0604020202020204" pitchFamily="34" charset="0"/>
                <a:cs typeface="Arial" panose="020B0604020202020204" pitchFamily="34" charset="0"/>
              </a:rPr>
              <a:t>pa</a:t>
            </a:r>
            <a:r>
              <a:rPr lang="es-MX" dirty="0" smtClean="0">
                <a:latin typeface="Arial" panose="020B0604020202020204" pitchFamily="34" charset="0"/>
                <a:ea typeface="Arial" panose="020B0604020202020204" pitchFamily="34" charset="0"/>
                <a:cs typeface="Arial" panose="020B0604020202020204" pitchFamily="34" charset="0"/>
              </a:rPr>
              <a:t>ra</a:t>
            </a:r>
            <a:r>
              <a:rPr lang="es-MX" spc="75" dirty="0" smtClean="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9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spc="-5" dirty="0">
                <a:latin typeface="Arial" panose="020B0604020202020204" pitchFamily="34" charset="0"/>
                <a:ea typeface="Arial" panose="020B0604020202020204" pitchFamily="34" charset="0"/>
                <a:cs typeface="Arial" panose="020B0604020202020204" pitchFamily="34" charset="0"/>
              </a:rPr>
              <a:t>un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é</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9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8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anali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au</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aluació</a:t>
            </a:r>
            <a:r>
              <a:rPr lang="es-MX" dirty="0">
                <a:latin typeface="Arial" panose="020B0604020202020204" pitchFamily="34" charset="0"/>
                <a:ea typeface="Arial" panose="020B0604020202020204" pitchFamily="34" charset="0"/>
                <a:cs typeface="Arial" panose="020B0604020202020204" pitchFamily="34" charset="0"/>
              </a:rPr>
              <a:t>n</a:t>
            </a:r>
            <a:r>
              <a:rPr lang="es-MX" spc="1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2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a:t>
            </a:r>
            <a:r>
              <a:rPr lang="es-MX" spc="1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a:t>
            </a:r>
            <a:r>
              <a:rPr lang="es-MX" dirty="0">
                <a:latin typeface="Arial" panose="020B0604020202020204" pitchFamily="34" charset="0"/>
                <a:ea typeface="Arial" panose="020B0604020202020204" pitchFamily="34" charset="0"/>
                <a:cs typeface="Arial" panose="020B0604020202020204" pitchFamily="34" charset="0"/>
              </a:rPr>
              <a:t>l</a:t>
            </a:r>
            <a:r>
              <a:rPr lang="es-MX" spc="12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rm</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a</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a:t>
            </a:r>
            <a:r>
              <a:rPr lang="es-MX" spc="1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inu</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in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l</a:t>
            </a:r>
            <a:r>
              <a:rPr lang="es-MX" dirty="0">
                <a:latin typeface="Arial" panose="020B0604020202020204" pitchFamily="34" charset="0"/>
                <a:ea typeface="Arial" panose="020B0604020202020204" pitchFamily="34" charset="0"/>
                <a:cs typeface="Arial" panose="020B0604020202020204" pitchFamily="34" charset="0"/>
              </a:rPr>
              <a:t>a 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 </a:t>
            </a:r>
            <a:r>
              <a:rPr lang="es-MX" dirty="0" smtClean="0">
                <a:latin typeface="Arial" panose="020B0604020202020204" pitchFamily="34" charset="0"/>
                <a:ea typeface="Arial" panose="020B0604020202020204" pitchFamily="34" charset="0"/>
                <a:cs typeface="Arial" panose="020B0604020202020204" pitchFamily="34" charset="0"/>
              </a:rPr>
              <a:t>de los PE </a:t>
            </a:r>
            <a:r>
              <a:rPr lang="es-MX" spc="-5" dirty="0" smtClean="0">
                <a:latin typeface="Arial" panose="020B0604020202020204" pitchFamily="34" charset="0"/>
                <a:ea typeface="Arial" panose="020B0604020202020204" pitchFamily="34" charset="0"/>
                <a:cs typeface="Arial" panose="020B0604020202020204" pitchFamily="34" charset="0"/>
              </a:rPr>
              <a:t>p</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ra </a:t>
            </a:r>
            <a:r>
              <a:rPr lang="es-MX" spc="-5" dirty="0">
                <a:latin typeface="Arial" panose="020B0604020202020204" pitchFamily="34" charset="0"/>
                <a:ea typeface="Arial" panose="020B0604020202020204" pitchFamily="34" charset="0"/>
                <a:cs typeface="Arial" panose="020B0604020202020204" pitchFamily="34" charset="0"/>
              </a:rPr>
              <a:t>al</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an</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 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m</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c</a:t>
            </a:r>
            <a:r>
              <a:rPr lang="es-MX" dirty="0">
                <a:latin typeface="Arial" panose="020B0604020202020204" pitchFamily="34" charset="0"/>
                <a:ea typeface="Arial" panose="020B0604020202020204" pitchFamily="34" charset="0"/>
                <a:cs typeface="Arial" panose="020B0604020202020204" pitchFamily="34" charset="0"/>
              </a:rPr>
              <a:t>o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PF</a:t>
            </a:r>
            <a:r>
              <a:rPr lang="es-MX" spc="-10"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t>
            </a:r>
          </a:p>
          <a:p>
            <a:pPr marR="2955925" algn="just">
              <a:spcBef>
                <a:spcPts val="5"/>
              </a:spcBef>
              <a:spcAft>
                <a:spcPts val="0"/>
              </a:spcAft>
            </a:pPr>
            <a:endParaRPr lang="es-MX" spc="-5" dirty="0">
              <a:latin typeface="Arial" panose="020B0604020202020204" pitchFamily="34" charset="0"/>
              <a:ea typeface="Arial" panose="020B0604020202020204" pitchFamily="34" charset="0"/>
              <a:cs typeface="Arial" panose="020B0604020202020204" pitchFamily="34" charset="0"/>
            </a:endParaRPr>
          </a:p>
          <a:p>
            <a:pPr algn="just"/>
            <a:r>
              <a:rPr lang="es-MX" b="1" dirty="0" smtClean="0">
                <a:latin typeface="Arial" panose="020B0604020202020204" pitchFamily="34" charset="0"/>
                <a:cs typeface="Arial" panose="020B0604020202020204" pitchFamily="34" charset="0"/>
              </a:rPr>
              <a:t>Síntesis </a:t>
            </a:r>
            <a:r>
              <a:rPr lang="es-MX" b="1" dirty="0">
                <a:latin typeface="Arial" panose="020B0604020202020204" pitchFamily="34" charset="0"/>
                <a:cs typeface="Arial" panose="020B0604020202020204" pitchFamily="34" charset="0"/>
              </a:rPr>
              <a:t>de la actualización de la planeación: </a:t>
            </a:r>
            <a:r>
              <a:rPr lang="es-MX" dirty="0">
                <a:latin typeface="Arial" panose="020B0604020202020204" pitchFamily="34" charset="0"/>
                <a:cs typeface="Arial" panose="020B0604020202020204" pitchFamily="34" charset="0"/>
              </a:rPr>
              <a:t>Una vez que se hayan identificado cada una de las estrategias y acciones, se deberá sintetizar en los formatos que aparece en el </a:t>
            </a:r>
            <a:r>
              <a:rPr lang="es-MX" b="1" dirty="0">
                <a:latin typeface="Arial" panose="020B0604020202020204" pitchFamily="34" charset="0"/>
                <a:cs typeface="Arial" panose="020B0604020202020204" pitchFamily="34" charset="0"/>
              </a:rPr>
              <a:t>Anexo – </a:t>
            </a:r>
            <a:r>
              <a:rPr lang="es-MX" b="1" dirty="0" smtClean="0">
                <a:latin typeface="Arial" panose="020B0604020202020204" pitchFamily="34" charset="0"/>
                <a:cs typeface="Arial" panose="020B0604020202020204" pitchFamily="34" charset="0"/>
              </a:rPr>
              <a:t>Actualización: Síntesis Actualización</a:t>
            </a: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enfocándose en las más significativas, es decir, aquellas que tengan un impacto relevante en los resultados esperados.</a:t>
            </a:r>
          </a:p>
          <a:p>
            <a:pPr algn="just"/>
            <a:endParaRPr lang="es-MX" dirty="0">
              <a:latin typeface="Arial" panose="020B0604020202020204" pitchFamily="34" charset="0"/>
              <a:ea typeface="Arial" panose="020B0604020202020204" pitchFamily="34" charset="0"/>
              <a:cs typeface="Arial" panose="020B0604020202020204" pitchFamily="34" charset="0"/>
            </a:endParaRPr>
          </a:p>
          <a:p>
            <a:pPr algn="just"/>
            <a:r>
              <a:rPr lang="es-MX" b="1" dirty="0">
                <a:latin typeface="Arial" panose="020B0604020202020204" pitchFamily="34" charset="0"/>
                <a:cs typeface="Arial" panose="020B0604020202020204" pitchFamily="34" charset="0"/>
              </a:rPr>
              <a:t>Indicadores de calidad académica: </a:t>
            </a:r>
            <a:r>
              <a:rPr lang="es-MX" dirty="0">
                <a:latin typeface="Arial" panose="020B0604020202020204" pitchFamily="34" charset="0"/>
                <a:cs typeface="Arial" panose="020B0604020202020204" pitchFamily="34" charset="0"/>
              </a:rPr>
              <a:t>Para el PFCE 2018-2019 se ha elaborado una serie de indicadores académicos y de gestión que nos permitirá medir la efectividad del programa. Las metas iniciales de los mismos se deberán capturar en el sistema PFCE y se les dará seguimiento en los informes de avance trimestral</a:t>
            </a:r>
            <a:r>
              <a:rPr lang="es-MX" dirty="0" smtClean="0">
                <a:latin typeface="Arial" panose="020B0604020202020204" pitchFamily="34" charset="0"/>
                <a:cs typeface="Arial" panose="020B0604020202020204" pitchFamily="34" charset="0"/>
              </a:rPr>
              <a:t>.</a:t>
            </a:r>
            <a:endParaRPr lang="es-MX" dirty="0">
              <a:latin typeface="Arial" panose="020B0604020202020204" pitchFamily="34" charset="0"/>
              <a:ea typeface="Arial" panose="020B0604020202020204" pitchFamily="34" charset="0"/>
              <a:cs typeface="Arial" panose="020B0604020202020204" pitchFamily="34" charset="0"/>
            </a:endParaRPr>
          </a:p>
        </p:txBody>
      </p:sp>
      <p:sp>
        <p:nvSpPr>
          <p:cNvPr id="2" name="Rectángulo 1"/>
          <p:cNvSpPr/>
          <p:nvPr/>
        </p:nvSpPr>
        <p:spPr>
          <a:xfrm>
            <a:off x="114596" y="6167390"/>
            <a:ext cx="8887163" cy="646331"/>
          </a:xfrm>
          <a:prstGeom prst="rect">
            <a:avLst/>
          </a:prstGeom>
        </p:spPr>
        <p:txBody>
          <a:bodyPr wrap="square">
            <a:spAutoFit/>
          </a:bodyPr>
          <a:lstStyle/>
          <a:p>
            <a:pPr algn="just"/>
            <a:r>
              <a:rPr lang="es-MX" sz="1200" b="1" spc="-5" baseline="30000" dirty="0">
                <a:latin typeface="Arial" panose="020B0604020202020204" pitchFamily="34" charset="0"/>
                <a:ea typeface="Calibri" panose="020F0502020204030204" pitchFamily="34" charset="0"/>
                <a:cs typeface="Arial" panose="020B0604020202020204" pitchFamily="34" charset="0"/>
              </a:rPr>
              <a:t>1</a:t>
            </a:r>
            <a:r>
              <a:rPr lang="es-MX" sz="1200" spc="-5" dirty="0">
                <a:latin typeface="Arial" panose="020B0604020202020204" pitchFamily="34" charset="0"/>
                <a:ea typeface="Calibri" panose="020F0502020204030204" pitchFamily="34" charset="0"/>
                <a:cs typeface="Arial" panose="020B0604020202020204" pitchFamily="34" charset="0"/>
              </a:rPr>
              <a:t>L</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ar</a:t>
            </a:r>
            <a:r>
              <a:rPr lang="es-MX" sz="1200" spc="-10" dirty="0">
                <a:latin typeface="Arial" panose="020B0604020202020204" pitchFamily="34" charset="0"/>
                <a:ea typeface="Calibri" panose="020F0502020204030204" pitchFamily="34" charset="0"/>
                <a:cs typeface="Arial" panose="020B0604020202020204" pitchFamily="34" charset="0"/>
              </a:rPr>
              <a:t>t</a:t>
            </a:r>
            <a:r>
              <a:rPr lang="es-MX" sz="1200" spc="-5" dirty="0">
                <a:latin typeface="Arial" panose="020B0604020202020204" pitchFamily="34" charset="0"/>
                <a:ea typeface="Calibri" panose="020F0502020204030204" pitchFamily="34" charset="0"/>
                <a:cs typeface="Arial" panose="020B0604020202020204" pitchFamily="34" charset="0"/>
              </a:rPr>
              <a:t>icul</a:t>
            </a:r>
            <a:r>
              <a:rPr lang="es-MX" sz="1200" spc="1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ció</a:t>
            </a:r>
            <a:r>
              <a:rPr lang="es-MX" sz="1200" dirty="0">
                <a:latin typeface="Arial" panose="020B0604020202020204" pitchFamily="34" charset="0"/>
                <a:ea typeface="Calibri" panose="020F0502020204030204" pitchFamily="34" charset="0"/>
                <a:cs typeface="Arial" panose="020B0604020202020204" pitchFamily="34" charset="0"/>
              </a:rPr>
              <a:t>n</a:t>
            </a:r>
            <a:r>
              <a:rPr lang="es-MX" sz="1200" spc="-5" dirty="0">
                <a:latin typeface="Arial" panose="020B0604020202020204" pitchFamily="34" charset="0"/>
                <a:ea typeface="Calibri" panose="020F0502020204030204" pitchFamily="34" charset="0"/>
                <a:cs typeface="Arial" panose="020B0604020202020204" pitchFamily="34" charset="0"/>
              </a:rPr>
              <a:t> s</a:t>
            </a:r>
            <a:r>
              <a:rPr lang="es-MX" sz="1200" dirty="0">
                <a:latin typeface="Arial" panose="020B0604020202020204" pitchFamily="34" charset="0"/>
                <a:ea typeface="Calibri" panose="020F0502020204030204" pitchFamily="34" charset="0"/>
                <a:cs typeface="Arial" panose="020B0604020202020204" pitchFamily="34" charset="0"/>
              </a:rPr>
              <a:t>e</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re</a:t>
            </a:r>
            <a:r>
              <a:rPr lang="es-MX" sz="1200" spc="5" dirty="0">
                <a:latin typeface="Arial" panose="020B0604020202020204" pitchFamily="34" charset="0"/>
                <a:ea typeface="Calibri" panose="020F0502020204030204" pitchFamily="34" charset="0"/>
                <a:cs typeface="Arial" panose="020B0604020202020204" pitchFamily="34" charset="0"/>
              </a:rPr>
              <a:t>f</a:t>
            </a:r>
            <a:r>
              <a:rPr lang="es-MX" sz="1200" spc="-5" dirty="0">
                <a:latin typeface="Arial" panose="020B0604020202020204" pitchFamily="34" charset="0"/>
                <a:ea typeface="Calibri" panose="020F0502020204030204" pitchFamily="34" charset="0"/>
                <a:cs typeface="Arial" panose="020B0604020202020204" pitchFamily="34" charset="0"/>
              </a:rPr>
              <a:t>ier</a:t>
            </a:r>
            <a:r>
              <a:rPr lang="es-MX" sz="1200" dirty="0">
                <a:latin typeface="Arial" panose="020B0604020202020204" pitchFamily="34" charset="0"/>
                <a:ea typeface="Calibri" panose="020F0502020204030204" pitchFamily="34" charset="0"/>
                <a:cs typeface="Arial" panose="020B0604020202020204" pitchFamily="34" charset="0"/>
              </a:rPr>
              <a:t>e</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l</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rela</a:t>
            </a:r>
            <a:r>
              <a:rPr lang="es-MX" sz="1200" spc="5" dirty="0">
                <a:latin typeface="Arial" panose="020B0604020202020204" pitchFamily="34" charset="0"/>
                <a:ea typeface="Calibri" panose="020F0502020204030204" pitchFamily="34" charset="0"/>
                <a:cs typeface="Arial" panose="020B0604020202020204" pitchFamily="34" charset="0"/>
              </a:rPr>
              <a:t>c</a:t>
            </a:r>
            <a:r>
              <a:rPr lang="es-MX" sz="1200" spc="-5" dirty="0">
                <a:latin typeface="Arial" panose="020B0604020202020204" pitchFamily="34" charset="0"/>
                <a:ea typeface="Calibri" panose="020F0502020204030204" pitchFamily="34" charset="0"/>
                <a:cs typeface="Arial" panose="020B0604020202020204" pitchFamily="34" charset="0"/>
              </a:rPr>
              <a:t>ió</a:t>
            </a:r>
            <a:r>
              <a:rPr lang="es-MX" sz="1200" dirty="0">
                <a:latin typeface="Arial" panose="020B0604020202020204" pitchFamily="34" charset="0"/>
                <a:ea typeface="Calibri" panose="020F0502020204030204" pitchFamily="34" charset="0"/>
                <a:cs typeface="Arial" panose="020B0604020202020204" pitchFamily="34" charset="0"/>
              </a:rPr>
              <a:t>n</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ló</a:t>
            </a:r>
            <a:r>
              <a:rPr lang="es-MX" sz="1200" dirty="0">
                <a:latin typeface="Arial" panose="020B0604020202020204" pitchFamily="34" charset="0"/>
                <a:ea typeface="Calibri" panose="020F0502020204030204" pitchFamily="34" charset="0"/>
                <a:cs typeface="Arial" panose="020B0604020202020204" pitchFamily="34" charset="0"/>
              </a:rPr>
              <a:t>g</a:t>
            </a:r>
            <a:r>
              <a:rPr lang="es-MX" sz="1200" spc="-5" dirty="0">
                <a:latin typeface="Arial" panose="020B0604020202020204" pitchFamily="34" charset="0"/>
                <a:ea typeface="Calibri" panose="020F0502020204030204" pitchFamily="34" charset="0"/>
                <a:cs typeface="Arial" panose="020B0604020202020204" pitchFamily="34" charset="0"/>
              </a:rPr>
              <a:t>ic</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en</a:t>
            </a:r>
            <a:r>
              <a:rPr lang="es-MX" sz="1200" spc="-10" dirty="0">
                <a:latin typeface="Arial" panose="020B0604020202020204" pitchFamily="34" charset="0"/>
                <a:ea typeface="Calibri" panose="020F0502020204030204" pitchFamily="34" charset="0"/>
                <a:cs typeface="Arial" panose="020B0604020202020204" pitchFamily="34" charset="0"/>
              </a:rPr>
              <a:t>t</a:t>
            </a:r>
            <a:r>
              <a:rPr lang="es-MX" sz="1200" spc="-5" dirty="0">
                <a:latin typeface="Arial" panose="020B0604020202020204" pitchFamily="34" charset="0"/>
                <a:ea typeface="Calibri" panose="020F0502020204030204" pitchFamily="34" charset="0"/>
                <a:cs typeface="Arial" panose="020B0604020202020204" pitchFamily="34" charset="0"/>
              </a:rPr>
              <a:t>r</a:t>
            </a:r>
            <a:r>
              <a:rPr lang="es-MX" sz="1200" dirty="0">
                <a:latin typeface="Arial" panose="020B0604020202020204" pitchFamily="34" charset="0"/>
                <a:ea typeface="Calibri" panose="020F0502020204030204" pitchFamily="34" charset="0"/>
                <a:cs typeface="Arial" panose="020B0604020202020204" pitchFamily="34" charset="0"/>
              </a:rPr>
              <a:t>e</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lo</a:t>
            </a:r>
            <a:r>
              <a:rPr lang="es-MX" sz="1200" dirty="0">
                <a:latin typeface="Arial" panose="020B0604020202020204" pitchFamily="34" charset="0"/>
                <a:ea typeface="Calibri" panose="020F0502020204030204" pitchFamily="34" charset="0"/>
                <a:cs typeface="Arial" panose="020B0604020202020204" pitchFamily="34" charset="0"/>
              </a:rPr>
              <a:t>s</a:t>
            </a:r>
            <a:r>
              <a:rPr lang="es-MX" sz="1200" spc="-5" dirty="0">
                <a:latin typeface="Arial" panose="020B0604020202020204" pitchFamily="34" charset="0"/>
                <a:ea typeface="Calibri" panose="020F0502020204030204" pitchFamily="34" charset="0"/>
                <a:cs typeface="Arial" panose="020B0604020202020204" pitchFamily="34" charset="0"/>
              </a:rPr>
              <a:t> r</a:t>
            </a:r>
            <a:r>
              <a:rPr lang="es-MX" sz="1200" spc="5" dirty="0">
                <a:latin typeface="Arial" panose="020B0604020202020204" pitchFamily="34" charset="0"/>
                <a:ea typeface="Calibri" panose="020F0502020204030204" pitchFamily="34" charset="0"/>
                <a:cs typeface="Arial" panose="020B0604020202020204" pitchFamily="34" charset="0"/>
              </a:rPr>
              <a:t>e</a:t>
            </a:r>
            <a:r>
              <a:rPr lang="es-MX" sz="1200" spc="-5" dirty="0">
                <a:latin typeface="Arial" panose="020B0604020202020204" pitchFamily="34" charset="0"/>
                <a:ea typeface="Calibri" panose="020F0502020204030204" pitchFamily="34" charset="0"/>
                <a:cs typeface="Arial" panose="020B0604020202020204" pitchFamily="34" charset="0"/>
              </a:rPr>
              <a:t>sul</a:t>
            </a:r>
            <a:r>
              <a:rPr lang="es-MX" sz="1200" spc="-10" dirty="0">
                <a:latin typeface="Arial" panose="020B0604020202020204" pitchFamily="34" charset="0"/>
                <a:ea typeface="Calibri" panose="020F0502020204030204" pitchFamily="34" charset="0"/>
                <a:cs typeface="Arial" panose="020B0604020202020204" pitchFamily="34" charset="0"/>
              </a:rPr>
              <a:t>t</a:t>
            </a:r>
            <a:r>
              <a:rPr lang="es-MX" sz="1200" spc="-5" dirty="0">
                <a:latin typeface="Arial" panose="020B0604020202020204" pitchFamily="34" charset="0"/>
                <a:ea typeface="Calibri" panose="020F0502020204030204" pitchFamily="34" charset="0"/>
                <a:cs typeface="Arial" panose="020B0604020202020204" pitchFamily="34" charset="0"/>
              </a:rPr>
              <a:t>ado</a:t>
            </a:r>
            <a:r>
              <a:rPr lang="es-MX" sz="1200" dirty="0">
                <a:latin typeface="Arial" panose="020B0604020202020204" pitchFamily="34" charset="0"/>
                <a:ea typeface="Calibri" panose="020F0502020204030204" pitchFamily="34" charset="0"/>
                <a:cs typeface="Arial" panose="020B0604020202020204" pitchFamily="34" charset="0"/>
              </a:rPr>
              <a:t>s</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d</a:t>
            </a:r>
            <a:r>
              <a:rPr lang="es-MX" sz="1200" dirty="0">
                <a:latin typeface="Arial" panose="020B0604020202020204" pitchFamily="34" charset="0"/>
                <a:ea typeface="Calibri" panose="020F0502020204030204" pitchFamily="34" charset="0"/>
                <a:cs typeface="Arial" panose="020B0604020202020204" pitchFamily="34" charset="0"/>
              </a:rPr>
              <a:t>e</a:t>
            </a:r>
            <a:r>
              <a:rPr lang="es-MX" sz="1200" spc="-5" dirty="0">
                <a:latin typeface="Arial" panose="020B0604020202020204" pitchFamily="34" charset="0"/>
                <a:ea typeface="Calibri" panose="020F0502020204030204" pitchFamily="34" charset="0"/>
                <a:cs typeface="Arial" panose="020B0604020202020204" pitchFamily="34" charset="0"/>
              </a:rPr>
              <a:t> l</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au</a:t>
            </a:r>
            <a:r>
              <a:rPr lang="es-MX" sz="1200" spc="5" dirty="0">
                <a:latin typeface="Arial" panose="020B0604020202020204" pitchFamily="34" charset="0"/>
                <a:ea typeface="Calibri" panose="020F0502020204030204" pitchFamily="34" charset="0"/>
                <a:cs typeface="Arial" panose="020B0604020202020204" pitchFamily="34" charset="0"/>
              </a:rPr>
              <a:t>to</a:t>
            </a:r>
            <a:r>
              <a:rPr lang="es-MX" sz="1200" spc="-5" dirty="0">
                <a:latin typeface="Arial" panose="020B0604020202020204" pitchFamily="34" charset="0"/>
                <a:ea typeface="Calibri" panose="020F0502020204030204" pitchFamily="34" charset="0"/>
                <a:cs typeface="Arial" panose="020B0604020202020204" pitchFamily="34" charset="0"/>
              </a:rPr>
              <a:t>evaluació</a:t>
            </a:r>
            <a:r>
              <a:rPr lang="es-MX" sz="1200" dirty="0">
                <a:latin typeface="Arial" panose="020B0604020202020204" pitchFamily="34" charset="0"/>
                <a:ea typeface="Calibri" panose="020F0502020204030204" pitchFamily="34" charset="0"/>
                <a:cs typeface="Arial" panose="020B0604020202020204" pitchFamily="34" charset="0"/>
              </a:rPr>
              <a:t>n</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dirty="0">
                <a:latin typeface="Arial" panose="020B0604020202020204" pitchFamily="34" charset="0"/>
                <a:ea typeface="Calibri" panose="020F0502020204030204" pitchFamily="34" charset="0"/>
                <a:cs typeface="Arial" panose="020B0604020202020204" pitchFamily="34" charset="0"/>
              </a:rPr>
              <a:t>y</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l</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ac</a:t>
            </a:r>
            <a:r>
              <a:rPr lang="es-MX" sz="1200" spc="-10" dirty="0">
                <a:latin typeface="Arial" panose="020B0604020202020204" pitchFamily="34" charset="0"/>
                <a:ea typeface="Calibri" panose="020F0502020204030204" pitchFamily="34" charset="0"/>
                <a:cs typeface="Arial" panose="020B0604020202020204" pitchFamily="34" charset="0"/>
              </a:rPr>
              <a:t>t</a:t>
            </a:r>
            <a:r>
              <a:rPr lang="es-MX" sz="1200" spc="-5" dirty="0">
                <a:latin typeface="Arial" panose="020B0604020202020204" pitchFamily="34" charset="0"/>
                <a:ea typeface="Calibri" panose="020F0502020204030204" pitchFamily="34" charset="0"/>
                <a:cs typeface="Arial" panose="020B0604020202020204" pitchFamily="34" charset="0"/>
              </a:rPr>
              <a:t>u</a:t>
            </a:r>
            <a:r>
              <a:rPr lang="es-MX" sz="1200" spc="1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li</a:t>
            </a:r>
            <a:r>
              <a:rPr lang="es-MX" sz="1200" spc="-10" dirty="0">
                <a:latin typeface="Arial" panose="020B0604020202020204" pitchFamily="34" charset="0"/>
                <a:ea typeface="Calibri" panose="020F0502020204030204" pitchFamily="34" charset="0"/>
                <a:cs typeface="Arial" panose="020B0604020202020204" pitchFamily="34" charset="0"/>
              </a:rPr>
              <a:t>z</a:t>
            </a:r>
            <a:r>
              <a:rPr lang="es-MX" sz="1200" spc="-5"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c</a:t>
            </a:r>
            <a:r>
              <a:rPr lang="es-MX" sz="1200" spc="-5" dirty="0">
                <a:latin typeface="Arial" panose="020B0604020202020204" pitchFamily="34" charset="0"/>
                <a:ea typeface="Calibri" panose="020F0502020204030204" pitchFamily="34" charset="0"/>
                <a:cs typeface="Arial" panose="020B0604020202020204" pitchFamily="34" charset="0"/>
              </a:rPr>
              <a:t>ió</a:t>
            </a:r>
            <a:r>
              <a:rPr lang="es-MX" sz="1200" dirty="0">
                <a:latin typeface="Arial" panose="020B0604020202020204" pitchFamily="34" charset="0"/>
                <a:ea typeface="Calibri" panose="020F0502020204030204" pitchFamily="34" charset="0"/>
                <a:cs typeface="Arial" panose="020B0604020202020204" pitchFamily="34" charset="0"/>
              </a:rPr>
              <a:t>n</a:t>
            </a:r>
            <a:r>
              <a:rPr lang="es-MX" sz="1200" spc="-5" dirty="0">
                <a:latin typeface="Arial" panose="020B0604020202020204" pitchFamily="34" charset="0"/>
                <a:ea typeface="Calibri" panose="020F0502020204030204" pitchFamily="34" charset="0"/>
                <a:cs typeface="Arial" panose="020B0604020202020204" pitchFamily="34" charset="0"/>
              </a:rPr>
              <a:t> d</a:t>
            </a:r>
            <a:r>
              <a:rPr lang="es-MX" sz="1200" dirty="0">
                <a:latin typeface="Arial" panose="020B0604020202020204" pitchFamily="34" charset="0"/>
                <a:ea typeface="Calibri" panose="020F0502020204030204" pitchFamily="34" charset="0"/>
                <a:cs typeface="Arial" panose="020B0604020202020204" pitchFamily="34" charset="0"/>
              </a:rPr>
              <a:t>e</a:t>
            </a:r>
            <a:r>
              <a:rPr lang="es-MX" sz="1200" spc="-5" dirty="0">
                <a:latin typeface="Arial" panose="020B0604020202020204" pitchFamily="34" charset="0"/>
                <a:ea typeface="Calibri" panose="020F0502020204030204" pitchFamily="34" charset="0"/>
                <a:cs typeface="Arial" panose="020B0604020202020204" pitchFamily="34" charset="0"/>
              </a:rPr>
              <a:t> l</a:t>
            </a:r>
            <a:r>
              <a:rPr lang="es-MX" sz="120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 </a:t>
            </a:r>
            <a:r>
              <a:rPr lang="es-MX" sz="1200" spc="5" dirty="0">
                <a:latin typeface="Arial" panose="020B0604020202020204" pitchFamily="34" charset="0"/>
                <a:ea typeface="Calibri" panose="020F0502020204030204" pitchFamily="34" charset="0"/>
                <a:cs typeface="Arial" panose="020B0604020202020204" pitchFamily="34" charset="0"/>
              </a:rPr>
              <a:t>p</a:t>
            </a:r>
            <a:r>
              <a:rPr lang="es-MX" sz="1200" spc="-5" dirty="0">
                <a:latin typeface="Arial" panose="020B0604020202020204" pitchFamily="34" charset="0"/>
                <a:ea typeface="Calibri" panose="020F0502020204030204" pitchFamily="34" charset="0"/>
                <a:cs typeface="Arial" panose="020B0604020202020204" pitchFamily="34" charset="0"/>
              </a:rPr>
              <a:t>l</a:t>
            </a:r>
            <a:r>
              <a:rPr lang="es-MX" sz="1200" spc="10" dirty="0">
                <a:latin typeface="Arial" panose="020B0604020202020204" pitchFamily="34" charset="0"/>
                <a:ea typeface="Calibri" panose="020F0502020204030204" pitchFamily="34" charset="0"/>
                <a:cs typeface="Arial" panose="020B0604020202020204" pitchFamily="34" charset="0"/>
              </a:rPr>
              <a:t>a</a:t>
            </a:r>
            <a:r>
              <a:rPr lang="es-MX" sz="1200" spc="-5" dirty="0">
                <a:latin typeface="Arial" panose="020B0604020202020204" pitchFamily="34" charset="0"/>
                <a:ea typeface="Calibri" panose="020F0502020204030204" pitchFamily="34" charset="0"/>
                <a:cs typeface="Arial" panose="020B0604020202020204" pitchFamily="34" charset="0"/>
              </a:rPr>
              <a:t>neació</a:t>
            </a:r>
            <a:r>
              <a:rPr lang="es-MX" sz="1200" spc="-10" dirty="0">
                <a:latin typeface="Arial" panose="020B0604020202020204" pitchFamily="34" charset="0"/>
                <a:ea typeface="Calibri" panose="020F0502020204030204" pitchFamily="34" charset="0"/>
                <a:cs typeface="Arial" panose="020B0604020202020204" pitchFamily="34" charset="0"/>
              </a:rPr>
              <a:t>n.</a:t>
            </a:r>
          </a:p>
          <a:p>
            <a:pPr algn="just"/>
            <a:r>
              <a:rPr lang="es-MX" sz="1200" dirty="0"/>
              <a:t>Es importante asegurar la articulación entre las fortalezas y los problemas identificados en la autoevaluación, con la visión, las políticas, los objetivos, las estrategias, las acciones, los indicadores de resultados y los proyectos diseñados en la actualización de la planeación</a:t>
            </a:r>
            <a:endParaRPr lang="es-MX" sz="1200" dirty="0">
              <a:latin typeface="Arial" panose="020B0604020202020204" pitchFamily="34" charset="0"/>
              <a:cs typeface="Arial" panose="020B0604020202020204" pitchFamily="34" charset="0"/>
            </a:endParaRPr>
          </a:p>
        </p:txBody>
      </p:sp>
      <p:cxnSp>
        <p:nvCxnSpPr>
          <p:cNvPr id="10" name="Conector recto 9"/>
          <p:cNvCxnSpPr/>
          <p:nvPr/>
        </p:nvCxnSpPr>
        <p:spPr>
          <a:xfrm>
            <a:off x="71120" y="6156960"/>
            <a:ext cx="2661920" cy="101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9559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440" y="1054446"/>
            <a:ext cx="8961120" cy="5216813"/>
          </a:xfrm>
          <a:prstGeom prst="rect">
            <a:avLst/>
          </a:prstGeom>
        </p:spPr>
        <p:txBody>
          <a:bodyPr wrap="square">
            <a:spAutoFit/>
          </a:bodyPr>
          <a:lstStyle/>
          <a:p>
            <a:pPr marL="400050" marR="75565" lvl="2" indent="-400050" algn="just">
              <a:spcBef>
                <a:spcPts val="300"/>
              </a:spcBef>
              <a:spcAft>
                <a:spcPts val="300"/>
              </a:spcAft>
              <a:buSzPct val="100000"/>
              <a:buFont typeface="+mj-lt"/>
              <a:buAutoNum type="romanUcPeriod"/>
              <a:tabLst>
                <a:tab pos="978535" algn="l"/>
              </a:tabLst>
            </a:pPr>
            <a:r>
              <a:rPr lang="es-MX" b="1" spc="-5" dirty="0" smtClean="0">
                <a:latin typeface="Arial" panose="020B0604020202020204" pitchFamily="34" charset="0"/>
                <a:ea typeface="Arial" panose="020B0604020202020204" pitchFamily="34" charset="0"/>
                <a:cs typeface="Arial" panose="020B0604020202020204" pitchFamily="34" charset="0"/>
              </a:rPr>
              <a:t>Introducción. (1 cuartilla)</a:t>
            </a:r>
            <a:endParaRPr lang="es-MX" b="1" spc="5" dirty="0">
              <a:latin typeface="Arial" panose="020B0604020202020204" pitchFamily="34" charset="0"/>
              <a:ea typeface="Arial" panose="020B0604020202020204" pitchFamily="34" charset="0"/>
              <a:cs typeface="Arial" panose="020B0604020202020204" pitchFamily="34" charset="0"/>
            </a:endParaRPr>
          </a:p>
          <a:p>
            <a:pPr marL="400050" marR="75565" lvl="2" indent="-400050" algn="just">
              <a:spcBef>
                <a:spcPts val="300"/>
              </a:spcBef>
              <a:spcAft>
                <a:spcPts val="300"/>
              </a:spcAft>
              <a:buSzPct val="100000"/>
              <a:buFont typeface="+mj-lt"/>
              <a:buAutoNum type="romanUcPeriod"/>
              <a:tabLst>
                <a:tab pos="978535" algn="l"/>
              </a:tabLst>
            </a:pPr>
            <a:r>
              <a:rPr lang="es-MX" b="1" spc="-30" dirty="0">
                <a:latin typeface="Arial" panose="020B0604020202020204" pitchFamily="34" charset="0"/>
                <a:ea typeface="Arial" panose="020B0604020202020204" pitchFamily="34" charset="0"/>
                <a:cs typeface="Arial" panose="020B0604020202020204" pitchFamily="34" charset="0"/>
              </a:rPr>
              <a:t>A</a:t>
            </a:r>
            <a:r>
              <a:rPr lang="es-MX" b="1" spc="5" dirty="0">
                <a:latin typeface="Arial" panose="020B0604020202020204" pitchFamily="34" charset="0"/>
                <a:ea typeface="Arial" panose="020B0604020202020204" pitchFamily="34" charset="0"/>
                <a:cs typeface="Arial" panose="020B0604020202020204" pitchFamily="34" charset="0"/>
              </a:rPr>
              <a:t>ut</a:t>
            </a:r>
            <a:r>
              <a:rPr lang="es-MX" b="1" spc="-5" dirty="0">
                <a:latin typeface="Arial" panose="020B0604020202020204" pitchFamily="34" charset="0"/>
                <a:ea typeface="Arial" panose="020B0604020202020204" pitchFamily="34" charset="0"/>
                <a:cs typeface="Arial" panose="020B0604020202020204" pitchFamily="34" charset="0"/>
              </a:rPr>
              <a:t>o</a:t>
            </a:r>
            <a:r>
              <a:rPr lang="es-MX" b="1" spc="10" dirty="0">
                <a:latin typeface="Arial" panose="020B0604020202020204" pitchFamily="34" charset="0"/>
                <a:ea typeface="Arial" panose="020B0604020202020204" pitchFamily="34" charset="0"/>
                <a:cs typeface="Arial" panose="020B0604020202020204" pitchFamily="34" charset="0"/>
              </a:rPr>
              <a:t>e</a:t>
            </a:r>
            <a:r>
              <a:rPr lang="es-MX" b="1" spc="-15" dirty="0">
                <a:latin typeface="Arial" panose="020B0604020202020204" pitchFamily="34" charset="0"/>
                <a:ea typeface="Arial" panose="020B0604020202020204" pitchFamily="34" charset="0"/>
                <a:cs typeface="Arial" panose="020B0604020202020204" pitchFamily="34" charset="0"/>
              </a:rPr>
              <a:t>v</a:t>
            </a:r>
            <a:r>
              <a:rPr lang="es-MX" b="1" spc="-5" dirty="0">
                <a:latin typeface="Arial" panose="020B0604020202020204" pitchFamily="34" charset="0"/>
                <a:ea typeface="Arial" panose="020B0604020202020204" pitchFamily="34" charset="0"/>
                <a:cs typeface="Arial" panose="020B0604020202020204" pitchFamily="34" charset="0"/>
              </a:rPr>
              <a:t>a</a:t>
            </a:r>
            <a:r>
              <a:rPr lang="es-MX" b="1" spc="5" dirty="0">
                <a:latin typeface="Arial" panose="020B0604020202020204" pitchFamily="34" charset="0"/>
                <a:ea typeface="Arial" panose="020B0604020202020204" pitchFamily="34" charset="0"/>
                <a:cs typeface="Arial" panose="020B0604020202020204" pitchFamily="34" charset="0"/>
              </a:rPr>
              <a:t>l</a:t>
            </a:r>
            <a:r>
              <a:rPr lang="es-MX" b="1" spc="-5" dirty="0">
                <a:latin typeface="Arial" panose="020B0604020202020204" pitchFamily="34" charset="0"/>
                <a:ea typeface="Arial" panose="020B0604020202020204" pitchFamily="34" charset="0"/>
                <a:cs typeface="Arial" panose="020B0604020202020204" pitchFamily="34" charset="0"/>
              </a:rPr>
              <a:t>uac</a:t>
            </a:r>
            <a:r>
              <a:rPr lang="es-MX" b="1" spc="5" dirty="0">
                <a:latin typeface="Arial" panose="020B0604020202020204" pitchFamily="34" charset="0"/>
                <a:ea typeface="Arial" panose="020B0604020202020204" pitchFamily="34" charset="0"/>
                <a:cs typeface="Arial" panose="020B0604020202020204" pitchFamily="34" charset="0"/>
              </a:rPr>
              <a:t>i</a:t>
            </a:r>
            <a:r>
              <a:rPr lang="es-MX" b="1" spc="-5" dirty="0">
                <a:latin typeface="Arial" panose="020B0604020202020204" pitchFamily="34" charset="0"/>
                <a:ea typeface="Arial" panose="020B0604020202020204" pitchFamily="34" charset="0"/>
                <a:cs typeface="Arial" panose="020B0604020202020204" pitchFamily="34" charset="0"/>
              </a:rPr>
              <a:t>ó</a:t>
            </a:r>
            <a:r>
              <a:rPr lang="es-MX" b="1" spc="5" dirty="0">
                <a:latin typeface="Arial" panose="020B0604020202020204" pitchFamily="34" charset="0"/>
                <a:ea typeface="Arial" panose="020B0604020202020204" pitchFamily="34" charset="0"/>
                <a:cs typeface="Arial" panose="020B0604020202020204" pitchFamily="34" charset="0"/>
              </a:rPr>
              <a:t>n </a:t>
            </a:r>
            <a:r>
              <a:rPr lang="es-MX" b="1" spc="5" dirty="0" smtClean="0">
                <a:latin typeface="Arial" panose="020B0604020202020204" pitchFamily="34" charset="0"/>
                <a:ea typeface="Arial" panose="020B0604020202020204" pitchFamily="34" charset="0"/>
                <a:cs typeface="Arial" panose="020B0604020202020204" pitchFamily="34" charset="0"/>
              </a:rPr>
              <a:t>y actualización de la planeación Académica y de la Gestión Institucional.</a:t>
            </a:r>
            <a:r>
              <a:rPr lang="es-MX" b="1" spc="-5" dirty="0" smtClean="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a:t>
            </a:r>
            <a:r>
              <a:rPr lang="es-MX" b="1" spc="-5" dirty="0" smtClean="0">
                <a:latin typeface="Arial" panose="020B0604020202020204" pitchFamily="34" charset="0"/>
                <a:ea typeface="Arial" panose="020B0604020202020204" pitchFamily="34" charset="0"/>
                <a:cs typeface="Arial" panose="020B0604020202020204" pitchFamily="34" charset="0"/>
              </a:rPr>
              <a:t>50 cuartillas)</a:t>
            </a:r>
            <a:endParaRPr lang="es-MX" b="1" spc="-5" dirty="0">
              <a:latin typeface="Arial" panose="020B0604020202020204" pitchFamily="34" charset="0"/>
              <a:ea typeface="Arial" panose="020B0604020202020204" pitchFamily="34" charset="0"/>
              <a:cs typeface="Arial" panose="020B0604020202020204" pitchFamily="34" charset="0"/>
            </a:endParaRPr>
          </a:p>
          <a:p>
            <a:pPr marL="400050" marR="75565" lvl="2" indent="-400050" algn="just">
              <a:spcBef>
                <a:spcPts val="300"/>
              </a:spcBef>
              <a:spcAft>
                <a:spcPts val="300"/>
              </a:spcAft>
              <a:buSzPct val="100000"/>
              <a:buFont typeface="+mj-lt"/>
              <a:buAutoNum type="romanUcPeriod"/>
              <a:tabLst>
                <a:tab pos="978535" algn="l"/>
              </a:tabLst>
            </a:pPr>
            <a:r>
              <a:rPr lang="es-MX" b="1" dirty="0" smtClean="0">
                <a:latin typeface="Arial" panose="020B0604020202020204" pitchFamily="34" charset="0"/>
                <a:cs typeface="Arial" panose="020B0604020202020204" pitchFamily="34" charset="0"/>
              </a:rPr>
              <a:t>Valores </a:t>
            </a:r>
            <a:r>
              <a:rPr lang="es-MX" b="1" dirty="0">
                <a:latin typeface="Arial" panose="020B0604020202020204" pitchFamily="34" charset="0"/>
                <a:cs typeface="Arial" panose="020B0604020202020204" pitchFamily="34" charset="0"/>
              </a:rPr>
              <a:t>de los indicadores institucionales a </a:t>
            </a:r>
            <a:r>
              <a:rPr lang="es-MX" b="1" dirty="0" smtClean="0">
                <a:latin typeface="Arial" panose="020B0604020202020204" pitchFamily="34" charset="0"/>
                <a:cs typeface="Arial" panose="020B0604020202020204" pitchFamily="34" charset="0"/>
              </a:rPr>
              <a:t>2014 al 2019</a:t>
            </a:r>
            <a:r>
              <a:rPr lang="es-MX" b="1" dirty="0">
                <a:latin typeface="Arial" panose="020B0604020202020204" pitchFamily="34" charset="0"/>
                <a:cs typeface="Arial" panose="020B0604020202020204" pitchFamily="34" charset="0"/>
              </a:rPr>
              <a:t>. </a:t>
            </a:r>
            <a:r>
              <a:rPr lang="es-MX" b="1" dirty="0" smtClean="0">
                <a:latin typeface="Arial" panose="020B0604020202020204" pitchFamily="34" charset="0"/>
                <a:cs typeface="Arial" panose="020B0604020202020204" pitchFamily="34" charset="0"/>
              </a:rPr>
              <a:t>(5)</a:t>
            </a:r>
            <a:endParaRPr lang="es-MX" b="1" dirty="0">
              <a:latin typeface="Arial" panose="020B0604020202020204" pitchFamily="34" charset="0"/>
              <a:cs typeface="Arial" panose="020B0604020202020204" pitchFamily="34" charset="0"/>
            </a:endParaRPr>
          </a:p>
          <a:p>
            <a:pPr marL="400050" marR="75565" lvl="2" indent="-400050" algn="just">
              <a:spcBef>
                <a:spcPts val="300"/>
              </a:spcBef>
              <a:spcAft>
                <a:spcPts val="300"/>
              </a:spcAft>
              <a:buSzPct val="100000"/>
              <a:buFont typeface="+mj-lt"/>
              <a:buAutoNum type="romanUcPeriod"/>
              <a:tabLst>
                <a:tab pos="978535" algn="l"/>
              </a:tabLst>
            </a:pPr>
            <a:r>
              <a:rPr lang="es-MX" b="1" spc="-5" dirty="0">
                <a:latin typeface="Arial" panose="020B0604020202020204" pitchFamily="34" charset="0"/>
                <a:ea typeface="Arial" panose="020B0604020202020204" pitchFamily="34" charset="0"/>
                <a:cs typeface="Arial" panose="020B0604020202020204" pitchFamily="34" charset="0"/>
              </a:rPr>
              <a:t>Fo</a:t>
            </a:r>
            <a:r>
              <a:rPr lang="es-MX" b="1" spc="5" dirty="0">
                <a:latin typeface="Arial" panose="020B0604020202020204" pitchFamily="34" charset="0"/>
                <a:ea typeface="Arial" panose="020B0604020202020204" pitchFamily="34" charset="0"/>
                <a:cs typeface="Arial" panose="020B0604020202020204" pitchFamily="34" charset="0"/>
              </a:rPr>
              <a:t>rm</a:t>
            </a:r>
            <a:r>
              <a:rPr lang="es-MX" b="1" spc="-5" dirty="0">
                <a:latin typeface="Arial" panose="020B0604020202020204" pitchFamily="34" charset="0"/>
                <a:ea typeface="Arial" panose="020B0604020202020204" pitchFamily="34" charset="0"/>
                <a:cs typeface="Arial" panose="020B0604020202020204" pitchFamily="34" charset="0"/>
              </a:rPr>
              <a:t>u</a:t>
            </a:r>
            <a:r>
              <a:rPr lang="es-MX" b="1" spc="5" dirty="0">
                <a:latin typeface="Arial" panose="020B0604020202020204" pitchFamily="34" charset="0"/>
                <a:ea typeface="Arial" panose="020B0604020202020204" pitchFamily="34" charset="0"/>
                <a:cs typeface="Arial" panose="020B0604020202020204" pitchFamily="34" charset="0"/>
              </a:rPr>
              <a:t>l</a:t>
            </a:r>
            <a:r>
              <a:rPr lang="es-MX" b="1" spc="-5" dirty="0">
                <a:latin typeface="Arial" panose="020B0604020202020204" pitchFamily="34" charset="0"/>
                <a:ea typeface="Arial" panose="020B0604020202020204" pitchFamily="34" charset="0"/>
                <a:cs typeface="Arial" panose="020B0604020202020204" pitchFamily="34" charset="0"/>
              </a:rPr>
              <a:t>a</a:t>
            </a:r>
            <a:r>
              <a:rPr lang="es-MX" b="1" spc="-15" dirty="0">
                <a:latin typeface="Arial" panose="020B0604020202020204" pitchFamily="34" charset="0"/>
                <a:ea typeface="Arial" panose="020B0604020202020204" pitchFamily="34" charset="0"/>
                <a:cs typeface="Arial" panose="020B0604020202020204" pitchFamily="34" charset="0"/>
              </a:rPr>
              <a:t>c</a:t>
            </a:r>
            <a:r>
              <a:rPr lang="es-MX" b="1" spc="5" dirty="0">
                <a:latin typeface="Arial" panose="020B0604020202020204" pitchFamily="34" charset="0"/>
                <a:ea typeface="Arial" panose="020B0604020202020204" pitchFamily="34" charset="0"/>
                <a:cs typeface="Arial" panose="020B0604020202020204" pitchFamily="34" charset="0"/>
              </a:rPr>
              <a:t>i</a:t>
            </a:r>
            <a:r>
              <a:rPr lang="es-MX" b="1" spc="-5" dirty="0">
                <a:latin typeface="Arial" panose="020B0604020202020204" pitchFamily="34" charset="0"/>
                <a:ea typeface="Arial" panose="020B0604020202020204" pitchFamily="34" charset="0"/>
                <a:cs typeface="Arial" panose="020B0604020202020204" pitchFamily="34" charset="0"/>
              </a:rPr>
              <a:t>ó</a:t>
            </a:r>
            <a:r>
              <a:rPr lang="es-MX" b="1" spc="5" dirty="0">
                <a:latin typeface="Arial" panose="020B0604020202020204" pitchFamily="34" charset="0"/>
                <a:ea typeface="Arial" panose="020B0604020202020204" pitchFamily="34" charset="0"/>
                <a:cs typeface="Arial" panose="020B0604020202020204" pitchFamily="34" charset="0"/>
              </a:rPr>
              <a:t>n </a:t>
            </a:r>
            <a:r>
              <a:rPr lang="es-MX" b="1" spc="-5" dirty="0">
                <a:latin typeface="Arial" panose="020B0604020202020204" pitchFamily="34" charset="0"/>
                <a:ea typeface="Arial" panose="020B0604020202020204" pitchFamily="34" charset="0"/>
                <a:cs typeface="Arial" panose="020B0604020202020204" pitchFamily="34" charset="0"/>
              </a:rPr>
              <a:t>d</a:t>
            </a:r>
            <a:r>
              <a:rPr lang="es-MX" b="1" spc="5" dirty="0">
                <a:latin typeface="Arial" panose="020B0604020202020204" pitchFamily="34" charset="0"/>
                <a:ea typeface="Arial" panose="020B0604020202020204" pitchFamily="34" charset="0"/>
                <a:cs typeface="Arial" panose="020B0604020202020204" pitchFamily="34" charset="0"/>
              </a:rPr>
              <a:t>e</a:t>
            </a:r>
            <a:r>
              <a:rPr lang="es-MX" b="1" spc="-2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l</a:t>
            </a:r>
            <a:r>
              <a:rPr lang="es-MX" b="1" spc="-5" dirty="0">
                <a:latin typeface="Arial" panose="020B0604020202020204" pitchFamily="34" charset="0"/>
                <a:ea typeface="Arial" panose="020B0604020202020204" pitchFamily="34" charset="0"/>
                <a:cs typeface="Arial" panose="020B0604020202020204" pitchFamily="34" charset="0"/>
              </a:rPr>
              <a:t>o</a:t>
            </a:r>
            <a:r>
              <a:rPr lang="es-MX" b="1" spc="5" dirty="0">
                <a:latin typeface="Arial" panose="020B0604020202020204" pitchFamily="34" charset="0"/>
                <a:ea typeface="Arial" panose="020B0604020202020204" pitchFamily="34" charset="0"/>
                <a:cs typeface="Arial" panose="020B0604020202020204" pitchFamily="34" charset="0"/>
              </a:rPr>
              <a:t>s </a:t>
            </a:r>
            <a:r>
              <a:rPr lang="es-MX" b="1" spc="-5" dirty="0">
                <a:latin typeface="Arial" panose="020B0604020202020204" pitchFamily="34" charset="0"/>
                <a:ea typeface="Arial" panose="020B0604020202020204" pitchFamily="34" charset="0"/>
                <a:cs typeface="Arial" panose="020B0604020202020204" pitchFamily="34" charset="0"/>
              </a:rPr>
              <a:t>p</a:t>
            </a:r>
            <a:r>
              <a:rPr lang="es-MX" b="1" spc="5" dirty="0">
                <a:latin typeface="Arial" panose="020B0604020202020204" pitchFamily="34" charset="0"/>
                <a:ea typeface="Arial" panose="020B0604020202020204" pitchFamily="34" charset="0"/>
                <a:cs typeface="Arial" panose="020B0604020202020204" pitchFamily="34" charset="0"/>
              </a:rPr>
              <a:t>r</a:t>
            </a:r>
            <a:r>
              <a:rPr lang="es-MX" b="1" spc="-15" dirty="0">
                <a:latin typeface="Arial" panose="020B0604020202020204" pitchFamily="34" charset="0"/>
                <a:ea typeface="Arial" panose="020B0604020202020204" pitchFamily="34" charset="0"/>
                <a:cs typeface="Arial" panose="020B0604020202020204" pitchFamily="34" charset="0"/>
              </a:rPr>
              <a:t>oy</a:t>
            </a:r>
            <a:r>
              <a:rPr lang="es-MX" b="1" spc="-5" dirty="0">
                <a:latin typeface="Arial" panose="020B0604020202020204" pitchFamily="34" charset="0"/>
                <a:ea typeface="Arial" panose="020B0604020202020204" pitchFamily="34" charset="0"/>
                <a:cs typeface="Arial" panose="020B0604020202020204" pitchFamily="34" charset="0"/>
              </a:rPr>
              <a:t>ec</a:t>
            </a:r>
            <a:r>
              <a:rPr lang="es-MX" b="1" spc="5" dirty="0">
                <a:latin typeface="Arial" panose="020B0604020202020204" pitchFamily="34" charset="0"/>
                <a:ea typeface="Arial" panose="020B0604020202020204" pitchFamily="34" charset="0"/>
                <a:cs typeface="Arial" panose="020B0604020202020204" pitchFamily="34" charset="0"/>
              </a:rPr>
              <a:t>t</a:t>
            </a:r>
            <a:r>
              <a:rPr lang="es-MX" b="1" spc="-5" dirty="0">
                <a:latin typeface="Arial" panose="020B0604020202020204" pitchFamily="34" charset="0"/>
                <a:ea typeface="Arial" panose="020B0604020202020204" pitchFamily="34" charset="0"/>
                <a:cs typeface="Arial" panose="020B0604020202020204" pitchFamily="34" charset="0"/>
              </a:rPr>
              <a:t>o</a:t>
            </a:r>
            <a:r>
              <a:rPr lang="es-MX" b="1" spc="5" dirty="0">
                <a:latin typeface="Arial" panose="020B0604020202020204" pitchFamily="34" charset="0"/>
                <a:ea typeface="Arial" panose="020B0604020202020204" pitchFamily="34" charset="0"/>
                <a:cs typeface="Arial" panose="020B0604020202020204" pitchFamily="34" charset="0"/>
              </a:rPr>
              <a:t>s </a:t>
            </a:r>
            <a:r>
              <a:rPr lang="es-MX" b="1" spc="-5" dirty="0">
                <a:latin typeface="Arial" panose="020B0604020202020204" pitchFamily="34" charset="0"/>
                <a:ea typeface="Arial" panose="020B0604020202020204" pitchFamily="34" charset="0"/>
                <a:cs typeface="Arial" panose="020B0604020202020204" pitchFamily="34" charset="0"/>
              </a:rPr>
              <a:t>d</a:t>
            </a:r>
            <a:r>
              <a:rPr lang="es-MX" b="1" spc="5" dirty="0">
                <a:latin typeface="Arial" panose="020B0604020202020204" pitchFamily="34" charset="0"/>
                <a:ea typeface="Arial" panose="020B0604020202020204" pitchFamily="34" charset="0"/>
                <a:cs typeface="Arial" panose="020B0604020202020204" pitchFamily="34" charset="0"/>
              </a:rPr>
              <a:t>e </a:t>
            </a:r>
            <a:r>
              <a:rPr lang="es-MX" b="1" dirty="0">
                <a:latin typeface="Arial" panose="020B0604020202020204" pitchFamily="34" charset="0"/>
                <a:cs typeface="Arial" panose="020B0604020202020204" pitchFamily="34" charset="0"/>
              </a:rPr>
              <a:t>Mejoramiento de la calidad de los programas educativos </a:t>
            </a:r>
            <a:r>
              <a:rPr lang="es-MX" b="1" dirty="0" smtClean="0">
                <a:latin typeface="Arial" panose="020B0604020202020204" pitchFamily="34" charset="0"/>
                <a:cs typeface="Arial" panose="020B0604020202020204" pitchFamily="34" charset="0"/>
              </a:rPr>
              <a:t>PE y de los </a:t>
            </a:r>
            <a:r>
              <a:rPr lang="es-MX" b="1" spc="-5" dirty="0">
                <a:latin typeface="Arial" panose="020B0604020202020204" pitchFamily="34" charset="0"/>
                <a:ea typeface="Arial" panose="020B0604020202020204" pitchFamily="34" charset="0"/>
                <a:cs typeface="Arial" panose="020B0604020202020204" pitchFamily="34" charset="0"/>
              </a:rPr>
              <a:t>P</a:t>
            </a:r>
            <a:r>
              <a:rPr lang="es-MX" b="1" spc="-10" dirty="0">
                <a:latin typeface="Arial" panose="020B0604020202020204" pitchFamily="34" charset="0"/>
                <a:ea typeface="Arial" panose="020B0604020202020204" pitchFamily="34" charset="0"/>
                <a:cs typeface="Arial" panose="020B0604020202020204" pitchFamily="34" charset="0"/>
              </a:rPr>
              <a:t>r</a:t>
            </a:r>
            <a:r>
              <a:rPr lang="es-MX" b="1" spc="-5" dirty="0">
                <a:latin typeface="Arial" panose="020B0604020202020204" pitchFamily="34" charset="0"/>
                <a:ea typeface="Arial" panose="020B0604020202020204" pitchFamily="34" charset="0"/>
                <a:cs typeface="Arial" panose="020B0604020202020204" pitchFamily="34" charset="0"/>
              </a:rPr>
              <a:t>oble</a:t>
            </a:r>
            <a:r>
              <a:rPr lang="es-MX" b="1" dirty="0">
                <a:latin typeface="Arial" panose="020B0604020202020204" pitchFamily="34" charset="0"/>
                <a:ea typeface="Arial" panose="020B0604020202020204" pitchFamily="34" charset="0"/>
                <a:cs typeface="Arial" panose="020B0604020202020204" pitchFamily="34" charset="0"/>
              </a:rPr>
              <a:t>m</a:t>
            </a:r>
            <a:r>
              <a:rPr lang="es-MX" b="1" spc="-5" dirty="0">
                <a:latin typeface="Arial" panose="020B0604020202020204" pitchFamily="34" charset="0"/>
                <a:ea typeface="Arial" panose="020B0604020202020204" pitchFamily="34" charset="0"/>
                <a:cs typeface="Arial" panose="020B0604020202020204" pitchFamily="34" charset="0"/>
              </a:rPr>
              <a:t>a</a:t>
            </a:r>
            <a:r>
              <a:rPr lang="es-MX" b="1" dirty="0">
                <a:latin typeface="Arial" panose="020B0604020202020204" pitchFamily="34" charset="0"/>
                <a:ea typeface="Arial" panose="020B0604020202020204" pitchFamily="34" charset="0"/>
                <a:cs typeface="Arial" panose="020B0604020202020204" pitchFamily="34" charset="0"/>
              </a:rPr>
              <a:t>s</a:t>
            </a:r>
            <a:r>
              <a:rPr lang="es-MX" b="1" spc="230" dirty="0">
                <a:latin typeface="Arial" panose="020B0604020202020204" pitchFamily="34" charset="0"/>
                <a:ea typeface="Arial" panose="020B0604020202020204" pitchFamily="34" charset="0"/>
                <a:cs typeface="Arial" panose="020B0604020202020204" pitchFamily="34" charset="0"/>
              </a:rPr>
              <a:t> </a:t>
            </a:r>
            <a:r>
              <a:rPr lang="es-MX" b="1" dirty="0" smtClean="0">
                <a:latin typeface="Arial" panose="020B0604020202020204" pitchFamily="34" charset="0"/>
                <a:ea typeface="Arial" panose="020B0604020202020204" pitchFamily="34" charset="0"/>
                <a:cs typeface="Arial" panose="020B0604020202020204" pitchFamily="34" charset="0"/>
              </a:rPr>
              <a:t>Transversales </a:t>
            </a:r>
            <a:r>
              <a:rPr lang="es-MX" b="1" spc="5" dirty="0" smtClean="0">
                <a:latin typeface="Arial" panose="020B0604020202020204" pitchFamily="34" charset="0"/>
                <a:ea typeface="Arial" panose="020B0604020202020204" pitchFamily="34" charset="0"/>
                <a:cs typeface="Arial" panose="020B0604020202020204" pitchFamily="34" charset="0"/>
              </a:rPr>
              <a:t>(de l</a:t>
            </a:r>
            <a:r>
              <a:rPr lang="es-MX" b="1" spc="-5" dirty="0" smtClean="0">
                <a:latin typeface="Arial" panose="020B0604020202020204" pitchFamily="34" charset="0"/>
                <a:ea typeface="Arial" panose="020B0604020202020204" pitchFamily="34" charset="0"/>
                <a:cs typeface="Arial" panose="020B0604020202020204" pitchFamily="34" charset="0"/>
              </a:rPr>
              <a:t>o</a:t>
            </a:r>
            <a:r>
              <a:rPr lang="es-MX" b="1" spc="5" dirty="0" smtClean="0">
                <a:latin typeface="Arial" panose="020B0604020202020204" pitchFamily="34" charset="0"/>
                <a:ea typeface="Arial" panose="020B0604020202020204" pitchFamily="34" charset="0"/>
                <a:cs typeface="Arial" panose="020B0604020202020204" pitchFamily="34" charset="0"/>
              </a:rPr>
              <a:t>s</a:t>
            </a:r>
            <a:r>
              <a:rPr lang="es-MX" b="1" spc="-10" dirty="0" smtClean="0">
                <a:latin typeface="Arial" panose="020B0604020202020204" pitchFamily="34" charset="0"/>
                <a:ea typeface="Arial" panose="020B0604020202020204" pitchFamily="34" charset="0"/>
                <a:cs typeface="Arial" panose="020B0604020202020204" pitchFamily="34" charset="0"/>
              </a:rPr>
              <a:t> </a:t>
            </a:r>
            <a:r>
              <a:rPr lang="es-MX" b="1" spc="-10" dirty="0">
                <a:latin typeface="Arial" panose="020B0604020202020204" pitchFamily="34" charset="0"/>
                <a:ea typeface="Arial" panose="020B0604020202020204" pitchFamily="34" charset="0"/>
                <a:cs typeface="Arial" panose="020B0604020202020204" pitchFamily="34" charset="0"/>
              </a:rPr>
              <a:t>PE</a:t>
            </a:r>
            <a:r>
              <a:rPr lang="es-MX" b="1" spc="-5"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y</a:t>
            </a:r>
            <a:r>
              <a:rPr lang="es-MX" b="1" spc="-2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d</a:t>
            </a:r>
            <a:r>
              <a:rPr lang="es-MX" b="1" spc="5" dirty="0">
                <a:latin typeface="Arial" panose="020B0604020202020204" pitchFamily="34" charset="0"/>
                <a:ea typeface="Arial" panose="020B0604020202020204" pitchFamily="34" charset="0"/>
                <a:cs typeface="Arial" panose="020B0604020202020204" pitchFamily="34" charset="0"/>
              </a:rPr>
              <a:t>e</a:t>
            </a:r>
            <a:r>
              <a:rPr lang="es-MX" b="1" spc="15"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la</a:t>
            </a:r>
            <a:r>
              <a:rPr lang="es-MX" b="1" spc="-10" dirty="0">
                <a:latin typeface="Arial" panose="020B0604020202020204" pitchFamily="34" charset="0"/>
                <a:ea typeface="Arial" panose="020B0604020202020204" pitchFamily="34" charset="0"/>
                <a:cs typeface="Arial" panose="020B0604020202020204" pitchFamily="34" charset="0"/>
              </a:rPr>
              <a:t> </a:t>
            </a:r>
            <a:r>
              <a:rPr lang="es-MX" b="1" spc="5" dirty="0" smtClean="0">
                <a:latin typeface="Arial" panose="020B0604020202020204" pitchFamily="34" charset="0"/>
                <a:ea typeface="Arial" panose="020B0604020202020204" pitchFamily="34" charset="0"/>
                <a:cs typeface="Arial" panose="020B0604020202020204" pitchFamily="34" charset="0"/>
              </a:rPr>
              <a:t>G</a:t>
            </a:r>
            <a:r>
              <a:rPr lang="es-MX" b="1" spc="-5" dirty="0" smtClean="0">
                <a:latin typeface="Arial" panose="020B0604020202020204" pitchFamily="34" charset="0"/>
                <a:ea typeface="Arial" panose="020B0604020202020204" pitchFamily="34" charset="0"/>
                <a:cs typeface="Arial" panose="020B0604020202020204" pitchFamily="34" charset="0"/>
              </a:rPr>
              <a:t>e</a:t>
            </a:r>
            <a:r>
              <a:rPr lang="es-MX" b="1" spc="-15" dirty="0" smtClean="0">
                <a:latin typeface="Arial" panose="020B0604020202020204" pitchFamily="34" charset="0"/>
                <a:ea typeface="Arial" panose="020B0604020202020204" pitchFamily="34" charset="0"/>
                <a:cs typeface="Arial" panose="020B0604020202020204" pitchFamily="34" charset="0"/>
              </a:rPr>
              <a:t>s</a:t>
            </a:r>
            <a:r>
              <a:rPr lang="es-MX" b="1" spc="5" dirty="0" smtClean="0">
                <a:latin typeface="Arial" panose="020B0604020202020204" pitchFamily="34" charset="0"/>
                <a:ea typeface="Arial" panose="020B0604020202020204" pitchFamily="34" charset="0"/>
                <a:cs typeface="Arial" panose="020B0604020202020204" pitchFamily="34" charset="0"/>
              </a:rPr>
              <a:t>ti</a:t>
            </a:r>
            <a:r>
              <a:rPr lang="es-MX" b="1" spc="-5" dirty="0" smtClean="0">
                <a:latin typeface="Arial" panose="020B0604020202020204" pitchFamily="34" charset="0"/>
                <a:ea typeface="Arial" panose="020B0604020202020204" pitchFamily="34" charset="0"/>
                <a:cs typeface="Arial" panose="020B0604020202020204" pitchFamily="34" charset="0"/>
              </a:rPr>
              <a:t>ó</a:t>
            </a:r>
            <a:r>
              <a:rPr lang="es-MX" b="1" spc="-20" dirty="0" smtClean="0">
                <a:latin typeface="Arial" panose="020B0604020202020204" pitchFamily="34" charset="0"/>
                <a:ea typeface="Arial" panose="020B0604020202020204" pitchFamily="34" charset="0"/>
                <a:cs typeface="Arial" panose="020B0604020202020204" pitchFamily="34" charset="0"/>
              </a:rPr>
              <a:t>n), g</a:t>
            </a:r>
            <a:r>
              <a:rPr lang="es-MX" b="1" spc="5" dirty="0" smtClean="0">
                <a:latin typeface="Arial" panose="020B0604020202020204" pitchFamily="34" charset="0"/>
                <a:ea typeface="Arial" panose="020B0604020202020204" pitchFamily="34" charset="0"/>
                <a:cs typeface="Arial" panose="020B0604020202020204" pitchFamily="34" charset="0"/>
              </a:rPr>
              <a:t>enerados por el sistema PFCE.</a:t>
            </a:r>
          </a:p>
          <a:p>
            <a:pPr marL="400050" marR="75565" lvl="2" indent="-400050" algn="just">
              <a:spcBef>
                <a:spcPts val="300"/>
              </a:spcBef>
              <a:spcAft>
                <a:spcPts val="300"/>
              </a:spcAft>
              <a:buSzPct val="100000"/>
              <a:buFont typeface="+mj-lt"/>
              <a:buAutoNum type="romanUcPeriod"/>
              <a:tabLst>
                <a:tab pos="978535" algn="l"/>
              </a:tabLst>
            </a:pPr>
            <a:r>
              <a:rPr lang="es-MX" b="1" spc="-5" dirty="0">
                <a:latin typeface="Arial" panose="020B0604020202020204" pitchFamily="34" charset="0"/>
                <a:ea typeface="Arial" panose="020B0604020202020204" pitchFamily="34" charset="0"/>
                <a:cs typeface="Arial" panose="020B0604020202020204" pitchFamily="34" charset="0"/>
              </a:rPr>
              <a:t>Concentrado de proyectos de la </a:t>
            </a:r>
            <a:r>
              <a:rPr lang="es-MX" b="1" spc="-5" dirty="0" smtClean="0">
                <a:latin typeface="Arial" panose="020B0604020202020204" pitchFamily="34" charset="0"/>
                <a:ea typeface="Arial" panose="020B0604020202020204" pitchFamily="34" charset="0"/>
                <a:cs typeface="Arial" panose="020B0604020202020204" pitchFamily="34" charset="0"/>
              </a:rPr>
              <a:t>institución. Anexo – Proyectos. (6)</a:t>
            </a:r>
            <a:endParaRPr lang="es-MX" b="1" spc="-5" dirty="0">
              <a:latin typeface="Arial" panose="020B0604020202020204" pitchFamily="34" charset="0"/>
              <a:ea typeface="Arial" panose="020B0604020202020204" pitchFamily="34" charset="0"/>
              <a:cs typeface="Arial" panose="020B0604020202020204" pitchFamily="34" charset="0"/>
            </a:endParaRPr>
          </a:p>
          <a:p>
            <a:pPr marL="400050" marR="75565" lvl="2" indent="-400050" algn="just">
              <a:spcBef>
                <a:spcPts val="300"/>
              </a:spcBef>
              <a:spcAft>
                <a:spcPts val="300"/>
              </a:spcAft>
              <a:buSzPct val="100000"/>
              <a:buFont typeface="+mj-lt"/>
              <a:buAutoNum type="romanUcPeriod"/>
              <a:tabLst>
                <a:tab pos="978535" algn="l"/>
              </a:tabLst>
            </a:pPr>
            <a:r>
              <a:rPr lang="es-MX" b="1" spc="-5" dirty="0" smtClean="0">
                <a:latin typeface="Arial" panose="020B0604020202020204" pitchFamily="34" charset="0"/>
                <a:ea typeface="Arial" panose="020B0604020202020204" pitchFamily="34" charset="0"/>
                <a:cs typeface="Arial" panose="020B0604020202020204" pitchFamily="34" charset="0"/>
              </a:rPr>
              <a:t>Conclusiones</a:t>
            </a:r>
            <a:r>
              <a:rPr lang="es-MX" b="1" spc="-5" dirty="0">
                <a:latin typeface="Arial" panose="020B0604020202020204" pitchFamily="34" charset="0"/>
                <a:ea typeface="Arial" panose="020B0604020202020204" pitchFamily="34" charset="0"/>
                <a:cs typeface="Arial" panose="020B0604020202020204" pitchFamily="34" charset="0"/>
              </a:rPr>
              <a:t>. (1)</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 </a:t>
            </a:r>
          </a:p>
          <a:p>
            <a:pPr marL="400050" lvl="0" indent="-400050">
              <a:spcBef>
                <a:spcPts val="300"/>
              </a:spcBef>
              <a:spcAft>
                <a:spcPts val="300"/>
              </a:spcAft>
              <a:buFont typeface="+mj-lt"/>
              <a:buAutoNum type="romanUcPeriod"/>
            </a:pPr>
            <a:r>
              <a:rPr lang="es-MX" b="1" dirty="0">
                <a:latin typeface="Arial" panose="020B0604020202020204" pitchFamily="34" charset="0"/>
                <a:cs typeface="Arial" panose="020B0604020202020204" pitchFamily="34" charset="0"/>
              </a:rPr>
              <a:t>Análisis </a:t>
            </a:r>
            <a:r>
              <a:rPr lang="es-MX" b="1" dirty="0" smtClean="0">
                <a:latin typeface="Arial" panose="020B0604020202020204" pitchFamily="34" charset="0"/>
                <a:cs typeface="Arial" panose="020B0604020202020204" pitchFamily="34" charset="0"/>
              </a:rPr>
              <a:t>de Fortalezas – Debilidades del PE. (2)</a:t>
            </a:r>
            <a:endParaRPr lang="es-MX" b="1" dirty="0">
              <a:latin typeface="Arial" panose="020B0604020202020204" pitchFamily="34" charset="0"/>
              <a:cs typeface="Arial" panose="020B0604020202020204" pitchFamily="34" charset="0"/>
            </a:endParaRPr>
          </a:p>
          <a:p>
            <a:pPr marL="400050" lvl="0" indent="-400050" algn="just">
              <a:spcBef>
                <a:spcPts val="300"/>
              </a:spcBef>
              <a:spcAft>
                <a:spcPts val="300"/>
              </a:spcAft>
              <a:buFont typeface="+mj-lt"/>
              <a:buAutoNum type="romanUcPeriod"/>
            </a:pPr>
            <a:r>
              <a:rPr lang="es-MX" b="1" dirty="0">
                <a:latin typeface="Arial" panose="020B0604020202020204" pitchFamily="34" charset="0"/>
                <a:cs typeface="Arial" panose="020B0604020202020204" pitchFamily="34" charset="0"/>
              </a:rPr>
              <a:t>Valores de los indicadores del PE a </a:t>
            </a:r>
            <a:r>
              <a:rPr lang="es-MX" b="1" dirty="0" smtClean="0">
                <a:latin typeface="Arial" panose="020B0604020202020204" pitchFamily="34" charset="0"/>
                <a:cs typeface="Arial" panose="020B0604020202020204" pitchFamily="34" charset="0"/>
              </a:rPr>
              <a:t>2014 al 2019</a:t>
            </a:r>
            <a:r>
              <a:rPr lang="es-MX" b="1" dirty="0">
                <a:latin typeface="Arial" panose="020B0604020202020204" pitchFamily="34" charset="0"/>
                <a:cs typeface="Arial" panose="020B0604020202020204" pitchFamily="34" charset="0"/>
              </a:rPr>
              <a:t>. (2)</a:t>
            </a:r>
          </a:p>
          <a:p>
            <a:pPr marL="400050" indent="-400050">
              <a:spcBef>
                <a:spcPts val="300"/>
              </a:spcBef>
              <a:spcAft>
                <a:spcPts val="300"/>
              </a:spcAft>
              <a:buFont typeface="+mj-lt"/>
              <a:buAutoNum type="romanUcPeriod"/>
            </a:pPr>
            <a:r>
              <a:rPr lang="es-MX" b="1" dirty="0">
                <a:latin typeface="Arial" panose="020B0604020202020204" pitchFamily="34" charset="0"/>
                <a:cs typeface="Arial" panose="020B0604020202020204" pitchFamily="34" charset="0"/>
              </a:rPr>
              <a:t>Conclusiones. (1)</a:t>
            </a:r>
          </a:p>
          <a:p>
            <a:pPr marL="400050" indent="-400050">
              <a:spcBef>
                <a:spcPts val="300"/>
              </a:spcBef>
              <a:spcAft>
                <a:spcPts val="300"/>
              </a:spcAft>
              <a:buFont typeface="+mj-lt"/>
              <a:buAutoNum type="romanUcPeriod"/>
            </a:pPr>
            <a:r>
              <a:rPr lang="es-MX" b="1" spc="-5" smtClean="0">
                <a:latin typeface="Arial" panose="020B0604020202020204" pitchFamily="34" charset="0"/>
                <a:ea typeface="Arial" panose="020B0604020202020204" pitchFamily="34" charset="0"/>
                <a:cs typeface="Arial" panose="020B0604020202020204" pitchFamily="34" charset="0"/>
              </a:rPr>
              <a:t>Evidencia documental de </a:t>
            </a:r>
            <a:r>
              <a:rPr lang="es-MX" b="1" spc="-5" dirty="0">
                <a:latin typeface="Arial" panose="020B0604020202020204" pitchFamily="34" charset="0"/>
                <a:ea typeface="Arial" panose="020B0604020202020204" pitchFamily="34" charset="0"/>
                <a:cs typeface="Arial" panose="020B0604020202020204" pitchFamily="34" charset="0"/>
              </a:rPr>
              <a:t>las recomendaciones hechas por parte </a:t>
            </a:r>
            <a:r>
              <a:rPr lang="es-MX" b="1" spc="-5">
                <a:latin typeface="Arial" panose="020B0604020202020204" pitchFamily="34" charset="0"/>
                <a:ea typeface="Arial" panose="020B0604020202020204" pitchFamily="34" charset="0"/>
                <a:cs typeface="Arial" panose="020B0604020202020204" pitchFamily="34" charset="0"/>
              </a:rPr>
              <a:t>de </a:t>
            </a:r>
            <a:r>
              <a:rPr lang="es-MX" b="1" spc="-5" smtClean="0">
                <a:latin typeface="Arial" panose="020B0604020202020204" pitchFamily="34" charset="0"/>
                <a:ea typeface="Arial" panose="020B0604020202020204" pitchFamily="34" charset="0"/>
                <a:cs typeface="Arial" panose="020B0604020202020204" pitchFamily="34" charset="0"/>
              </a:rPr>
              <a:t>CIEES,  COPAES y/o PNPC.</a:t>
            </a:r>
            <a:endParaRPr lang="es-MX" b="1" spc="-5" dirty="0">
              <a:latin typeface="Arial" panose="020B0604020202020204" pitchFamily="34" charset="0"/>
              <a:ea typeface="Arial" panose="020B0604020202020204" pitchFamily="34" charset="0"/>
              <a:cs typeface="Arial" panose="020B0604020202020204" pitchFamily="34" charset="0"/>
            </a:endParaRPr>
          </a:p>
        </p:txBody>
      </p:sp>
      <p:sp>
        <p:nvSpPr>
          <p:cNvPr id="11" name="Rectángulo 10"/>
          <p:cNvSpPr/>
          <p:nvPr/>
        </p:nvSpPr>
        <p:spPr>
          <a:xfrm>
            <a:off x="1837541" y="-10160"/>
            <a:ext cx="5509558" cy="646331"/>
          </a:xfrm>
          <a:prstGeom prst="rect">
            <a:avLst/>
          </a:prstGeom>
          <a:noFill/>
        </p:spPr>
        <p:txBody>
          <a:bodyPr wrap="square" lIns="91440" tIns="45720" rIns="91440" bIns="45720">
            <a:spAutoFit/>
          </a:bodyPr>
          <a:lstStyle/>
          <a:p>
            <a:pPr algn="ctr"/>
            <a:r>
              <a:rPr lang="es-ES" b="1" dirty="0">
                <a:latin typeface="Arial" panose="020B0604020202020204" pitchFamily="34" charset="0"/>
                <a:cs typeface="Arial" panose="020B0604020202020204" pitchFamily="34" charset="0"/>
              </a:rPr>
              <a:t>Estructura para la formulación del documento PFCE 2018 - 2019</a:t>
            </a:r>
          </a:p>
        </p:txBody>
      </p:sp>
      <p:sp>
        <p:nvSpPr>
          <p:cNvPr id="3" name="CuadroTexto 2"/>
          <p:cNvSpPr txBox="1"/>
          <p:nvPr/>
        </p:nvSpPr>
        <p:spPr>
          <a:xfrm>
            <a:off x="40640" y="6502400"/>
            <a:ext cx="5334000" cy="276999"/>
          </a:xfrm>
          <a:prstGeom prst="rect">
            <a:avLst/>
          </a:prstGeom>
          <a:noFill/>
        </p:spPr>
        <p:txBody>
          <a:bodyPr wrap="square" rtlCol="0">
            <a:spAutoFit/>
          </a:bodyPr>
          <a:lstStyle/>
          <a:p>
            <a:r>
              <a:rPr lang="es-MX" sz="1200" b="1" dirty="0">
                <a:latin typeface="Arial" panose="020B0604020202020204" pitchFamily="34" charset="0"/>
                <a:cs typeface="Arial" panose="020B0604020202020204" pitchFamily="34" charset="0"/>
              </a:rPr>
              <a:t>Nota: Consultar Anexo </a:t>
            </a:r>
            <a:r>
              <a:rPr lang="es-MX" sz="1200" b="1" dirty="0" smtClean="0">
                <a:latin typeface="Arial" panose="020B0604020202020204" pitchFamily="34" charset="0"/>
                <a:cs typeface="Arial" panose="020B0604020202020204" pitchFamily="34" charset="0"/>
              </a:rPr>
              <a:t>– Contenido del Documento PFCE 2018 - 2019.</a:t>
            </a:r>
            <a:endParaRPr lang="es-MX" sz="1200" b="1" dirty="0">
              <a:latin typeface="Arial" panose="020B0604020202020204" pitchFamily="34" charset="0"/>
              <a:cs typeface="Arial" panose="020B0604020202020204" pitchFamily="34" charset="0"/>
            </a:endParaRPr>
          </a:p>
        </p:txBody>
      </p:sp>
      <p:cxnSp>
        <p:nvCxnSpPr>
          <p:cNvPr id="5" name="Conector recto 4"/>
          <p:cNvCxnSpPr/>
          <p:nvPr/>
        </p:nvCxnSpPr>
        <p:spPr>
          <a:xfrm flipV="1">
            <a:off x="0" y="6451600"/>
            <a:ext cx="9144000" cy="304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ángulo 5"/>
          <p:cNvSpPr/>
          <p:nvPr/>
        </p:nvSpPr>
        <p:spPr>
          <a:xfrm>
            <a:off x="2618061" y="682722"/>
            <a:ext cx="3948518"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Contenido del PFCE 2018-2019</a:t>
            </a:r>
          </a:p>
        </p:txBody>
      </p:sp>
      <p:sp>
        <p:nvSpPr>
          <p:cNvPr id="7" name="Rectángulo 6"/>
          <p:cNvSpPr/>
          <p:nvPr/>
        </p:nvSpPr>
        <p:spPr>
          <a:xfrm>
            <a:off x="2485537" y="4052113"/>
            <a:ext cx="4172937" cy="400110"/>
          </a:xfrm>
          <a:prstGeom prst="rect">
            <a:avLst/>
          </a:prstGeom>
          <a:noFill/>
        </p:spPr>
        <p:txBody>
          <a:bodyPr wrap="none" lIns="91440" tIns="45720" rIns="91440" bIns="45720">
            <a:spAutoFit/>
          </a:bodyPr>
          <a:lstStyle/>
          <a:p>
            <a:pPr algn="ctr"/>
            <a:r>
              <a:rPr lang="es-ES" sz="2000" b="1" dirty="0" smtClean="0">
                <a:latin typeface="Arial" panose="020B0604020202020204" pitchFamily="34" charset="0"/>
                <a:cs typeface="Arial" panose="020B0604020202020204" pitchFamily="34" charset="0"/>
              </a:rPr>
              <a:t>Análisis del Programa Educativo</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052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01516" y="87740"/>
            <a:ext cx="4996845" cy="461665"/>
          </a:xfrm>
          <a:prstGeom prst="rect">
            <a:avLst/>
          </a:prstGeom>
          <a:noFill/>
        </p:spPr>
        <p:txBody>
          <a:bodyPr wrap="square" lIns="91440" tIns="45720" rIns="91440" bIns="45720">
            <a:spAutoFit/>
          </a:bodyPr>
          <a:lstStyle/>
          <a:p>
            <a:pPr algn="ctr"/>
            <a:r>
              <a:rPr lang="es-ES" sz="2400" b="1" dirty="0">
                <a:latin typeface="Arial" panose="020B0604020202020204" pitchFamily="34" charset="0"/>
                <a:cs typeface="Arial" panose="020B0604020202020204" pitchFamily="34" charset="0"/>
              </a:rPr>
              <a:t>Características de los proyectos</a:t>
            </a:r>
          </a:p>
        </p:txBody>
      </p:sp>
      <p:sp>
        <p:nvSpPr>
          <p:cNvPr id="7" name="Rectángulo 6"/>
          <p:cNvSpPr/>
          <p:nvPr/>
        </p:nvSpPr>
        <p:spPr>
          <a:xfrm>
            <a:off x="96518" y="666177"/>
            <a:ext cx="8905242" cy="5632311"/>
          </a:xfrm>
          <a:prstGeom prst="rect">
            <a:avLst/>
          </a:prstGeom>
        </p:spPr>
        <p:txBody>
          <a:bodyPr wrap="square">
            <a:spAutoFit/>
          </a:bodyPr>
          <a:lstStyle/>
          <a:p>
            <a:pPr marR="75565" algn="just"/>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pu</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4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én</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2018</a:t>
            </a:r>
            <a:r>
              <a:rPr lang="es-MX" spc="10"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2</a:t>
            </a:r>
            <a:r>
              <a:rPr lang="es-MX" spc="-15" dirty="0">
                <a:latin typeface="Arial" panose="020B0604020202020204" pitchFamily="34" charset="0"/>
                <a:ea typeface="Arial" panose="020B0604020202020204" pitchFamily="34" charset="0"/>
                <a:cs typeface="Arial" panose="020B0604020202020204" pitchFamily="34" charset="0"/>
              </a:rPr>
              <a:t>0</a:t>
            </a:r>
            <a:r>
              <a:rPr lang="es-MX" spc="-5" dirty="0">
                <a:latin typeface="Arial" panose="020B0604020202020204" pitchFamily="34" charset="0"/>
                <a:ea typeface="Arial" panose="020B0604020202020204" pitchFamily="34" charset="0"/>
                <a:cs typeface="Arial" panose="020B0604020202020204" pitchFamily="34" charset="0"/>
              </a:rPr>
              <a:t>19</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bienal</a:t>
            </a:r>
            <a:r>
              <a:rPr lang="es-MX" dirty="0">
                <a:latin typeface="Arial" panose="020B0604020202020204" pitchFamily="34" charset="0"/>
                <a:ea typeface="Arial" panose="020B0604020202020204" pitchFamily="34" charset="0"/>
                <a:cs typeface="Arial" panose="020B0604020202020204" pitchFamily="34" charset="0"/>
              </a:rPr>
              <a:t>), s</a:t>
            </a:r>
            <a:r>
              <a:rPr lang="es-MX" spc="-5" dirty="0">
                <a:latin typeface="Arial" panose="020B0604020202020204" pitchFamily="34" charset="0"/>
                <a:ea typeface="Arial" panose="020B0604020202020204" pitchFamily="34" charset="0"/>
                <a:cs typeface="Arial" panose="020B0604020202020204" pitchFamily="34" charset="0"/>
              </a:rPr>
              <a:t>e presentarán </a:t>
            </a:r>
            <a:r>
              <a:rPr lang="es-MX" b="1" spc="-5" dirty="0" smtClean="0">
                <a:latin typeface="Arial" panose="020B0604020202020204" pitchFamily="34" charset="0"/>
                <a:ea typeface="Arial" panose="020B0604020202020204" pitchFamily="34" charset="0"/>
                <a:cs typeface="Arial" panose="020B0604020202020204" pitchFamily="34" charset="0"/>
              </a:rPr>
              <a:t>dos proyectos</a:t>
            </a:r>
            <a:r>
              <a:rPr lang="es-MX" spc="-5" dirty="0">
                <a:latin typeface="Arial" panose="020B0604020202020204" pitchFamily="34" charset="0"/>
                <a:ea typeface="Arial" panose="020B0604020202020204" pitchFamily="34" charset="0"/>
                <a:cs typeface="Arial" panose="020B0604020202020204" pitchFamily="34" charset="0"/>
              </a:rPr>
              <a:t>: uno que atienda </a:t>
            </a:r>
            <a:r>
              <a:rPr lang="es-MX" spc="-5" dirty="0" smtClean="0">
                <a:latin typeface="Arial" panose="020B0604020202020204" pitchFamily="34" charset="0"/>
                <a:ea typeface="Arial" panose="020B0604020202020204" pitchFamily="34" charset="0"/>
                <a:cs typeface="Arial" panose="020B0604020202020204" pitchFamily="34" charset="0"/>
              </a:rPr>
              <a:t>el </a:t>
            </a:r>
            <a:r>
              <a:rPr lang="es-MX" b="1" dirty="0" smtClean="0">
                <a:latin typeface="Arial" panose="020B0604020202020204" pitchFamily="34" charset="0"/>
                <a:cs typeface="Arial" panose="020B0604020202020204" pitchFamily="34" charset="0"/>
              </a:rPr>
              <a:t>Mejoramiento </a:t>
            </a:r>
            <a:r>
              <a:rPr lang="es-MX" b="1" dirty="0">
                <a:latin typeface="Arial" panose="020B0604020202020204" pitchFamily="34" charset="0"/>
                <a:cs typeface="Arial" panose="020B0604020202020204" pitchFamily="34" charset="0"/>
              </a:rPr>
              <a:t>de la calidad de los programas educativos </a:t>
            </a:r>
            <a:r>
              <a:rPr lang="es-MX" b="1" dirty="0" smtClean="0">
                <a:latin typeface="Arial" panose="020B0604020202020204" pitchFamily="34" charset="0"/>
                <a:cs typeface="Arial" panose="020B0604020202020204" pitchFamily="34" charset="0"/>
              </a:rPr>
              <a:t>PE, </a:t>
            </a:r>
            <a:r>
              <a:rPr lang="es-MX" spc="-5" dirty="0" smtClean="0">
                <a:latin typeface="Arial" panose="020B0604020202020204" pitchFamily="34" charset="0"/>
                <a:ea typeface="Arial" panose="020B0604020202020204" pitchFamily="34" charset="0"/>
                <a:cs typeface="Arial" panose="020B0604020202020204" pitchFamily="34" charset="0"/>
              </a:rPr>
              <a:t>el cual la </a:t>
            </a:r>
            <a:r>
              <a:rPr lang="es-MX" spc="-5" dirty="0">
                <a:latin typeface="Arial" panose="020B0604020202020204" pitchFamily="34" charset="0"/>
                <a:ea typeface="Arial" panose="020B0604020202020204" pitchFamily="34" charset="0"/>
                <a:cs typeface="Arial" panose="020B0604020202020204" pitchFamily="34" charset="0"/>
              </a:rPr>
              <a:t>prioridad de los objetivos particulares estará en función de los PE </a:t>
            </a:r>
            <a:r>
              <a:rPr lang="es-MX" spc="-5" dirty="0" smtClean="0">
                <a:latin typeface="Arial" panose="020B0604020202020204" pitchFamily="34" charset="0"/>
                <a:ea typeface="Arial" panose="020B0604020202020204" pitchFamily="34" charset="0"/>
                <a:cs typeface="Arial" panose="020B0604020202020204" pitchFamily="34" charset="0"/>
              </a:rPr>
              <a:t>que han recibido las recomendaciones por parte de </a:t>
            </a:r>
            <a:r>
              <a:rPr lang="es-MX" spc="-5" dirty="0">
                <a:latin typeface="Arial" panose="020B0604020202020204" pitchFamily="34" charset="0"/>
                <a:ea typeface="Arial" panose="020B0604020202020204" pitchFamily="34" charset="0"/>
                <a:cs typeface="Arial" panose="020B0604020202020204" pitchFamily="34" charset="0"/>
              </a:rPr>
              <a:t>los CIEES, </a:t>
            </a:r>
            <a:r>
              <a:rPr lang="es-MX" spc="-5" dirty="0" smtClean="0">
                <a:latin typeface="Arial" panose="020B0604020202020204" pitchFamily="34" charset="0"/>
                <a:ea typeface="Arial" panose="020B0604020202020204" pitchFamily="34" charset="0"/>
                <a:cs typeface="Arial" panose="020B0604020202020204" pitchFamily="34" charset="0"/>
              </a:rPr>
              <a:t>COPAES </a:t>
            </a:r>
            <a:r>
              <a:rPr lang="es-MX" spc="-5" dirty="0">
                <a:latin typeface="Arial" panose="020B0604020202020204" pitchFamily="34" charset="0"/>
                <a:ea typeface="Arial" panose="020B0604020202020204" pitchFamily="34" charset="0"/>
                <a:cs typeface="Arial" panose="020B0604020202020204" pitchFamily="34" charset="0"/>
              </a:rPr>
              <a:t>y/o </a:t>
            </a:r>
            <a:r>
              <a:rPr lang="es-MX" spc="-5" dirty="0" smtClean="0">
                <a:latin typeface="Arial" panose="020B0604020202020204" pitchFamily="34" charset="0"/>
                <a:ea typeface="Arial" panose="020B0604020202020204" pitchFamily="34" charset="0"/>
                <a:cs typeface="Arial" panose="020B0604020202020204" pitchFamily="34" charset="0"/>
              </a:rPr>
              <a:t>del </a:t>
            </a:r>
            <a:r>
              <a:rPr lang="es-MX" spc="-5" dirty="0">
                <a:latin typeface="Arial" panose="020B0604020202020204" pitchFamily="34" charset="0"/>
                <a:ea typeface="Arial" panose="020B0604020202020204" pitchFamily="34" charset="0"/>
                <a:cs typeface="Arial" panose="020B0604020202020204" pitchFamily="34" charset="0"/>
              </a:rPr>
              <a:t>PNPC</a:t>
            </a:r>
            <a:r>
              <a:rPr lang="es-MX" b="1" spc="-5"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y otro </a:t>
            </a:r>
            <a:r>
              <a:rPr lang="es-MX" spc="-65" dirty="0" smtClean="0">
                <a:latin typeface="Arial" panose="020B0604020202020204" pitchFamily="34" charset="0"/>
                <a:ea typeface="Arial" panose="020B0604020202020204" pitchFamily="34" charset="0"/>
                <a:cs typeface="Arial" panose="020B0604020202020204" pitchFamily="34" charset="0"/>
              </a:rPr>
              <a:t>e</a:t>
            </a:r>
            <a:r>
              <a:rPr lang="es-MX" spc="-15" dirty="0" smtClean="0">
                <a:latin typeface="Arial" panose="020B0604020202020204" pitchFamily="34" charset="0"/>
                <a:ea typeface="Arial" panose="020B0604020202020204" pitchFamily="34" charset="0"/>
                <a:cs typeface="Arial" panose="020B0604020202020204" pitchFamily="34" charset="0"/>
              </a:rPr>
              <a:t>n</a:t>
            </a:r>
            <a:r>
              <a:rPr lang="es-MX" spc="15" dirty="0" smtClean="0">
                <a:latin typeface="Arial" panose="020B0604020202020204" pitchFamily="34" charset="0"/>
                <a:ea typeface="Arial" panose="020B0604020202020204" pitchFamily="34" charset="0"/>
                <a:cs typeface="Arial" panose="020B0604020202020204" pitchFamily="34" charset="0"/>
              </a:rPr>
              <a:t>f</a:t>
            </a:r>
            <a:r>
              <a:rPr lang="es-MX" spc="-5" dirty="0" smtClean="0">
                <a:latin typeface="Arial" panose="020B0604020202020204" pitchFamily="34" charset="0"/>
                <a:ea typeface="Arial" panose="020B0604020202020204" pitchFamily="34" charset="0"/>
                <a:cs typeface="Arial" panose="020B0604020202020204" pitchFamily="34" charset="0"/>
              </a:rPr>
              <a:t>o</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ado </a:t>
            </a:r>
            <a:r>
              <a:rPr lang="es-MX" dirty="0">
                <a:latin typeface="Arial" panose="020B0604020202020204" pitchFamily="34" charset="0"/>
                <a:ea typeface="Arial" panose="020B0604020202020204" pitchFamily="34" charset="0"/>
                <a:cs typeface="Arial" panose="020B0604020202020204" pitchFamily="34" charset="0"/>
              </a:rPr>
              <a:t>a</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b="1"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23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P</a:t>
            </a:r>
            <a:r>
              <a:rPr lang="es-MX" b="1" spc="-10" dirty="0" smtClean="0">
                <a:latin typeface="Arial" panose="020B0604020202020204" pitchFamily="34" charset="0"/>
                <a:ea typeface="Arial" panose="020B0604020202020204" pitchFamily="34" charset="0"/>
                <a:cs typeface="Arial" panose="020B0604020202020204" pitchFamily="34" charset="0"/>
              </a:rPr>
              <a:t>r</a:t>
            </a:r>
            <a:r>
              <a:rPr lang="es-MX" b="1" spc="-5" dirty="0" smtClean="0">
                <a:latin typeface="Arial" panose="020B0604020202020204" pitchFamily="34" charset="0"/>
                <a:ea typeface="Arial" panose="020B0604020202020204" pitchFamily="34" charset="0"/>
                <a:cs typeface="Arial" panose="020B0604020202020204" pitchFamily="34" charset="0"/>
              </a:rPr>
              <a:t>oble</a:t>
            </a:r>
            <a:r>
              <a:rPr lang="es-MX" b="1" dirty="0" smtClean="0">
                <a:latin typeface="Arial" panose="020B0604020202020204" pitchFamily="34" charset="0"/>
                <a:ea typeface="Arial" panose="020B0604020202020204" pitchFamily="34" charset="0"/>
                <a:cs typeface="Arial" panose="020B0604020202020204" pitchFamily="34" charset="0"/>
              </a:rPr>
              <a:t>m</a:t>
            </a:r>
            <a:r>
              <a:rPr lang="es-MX" b="1" spc="-5" dirty="0" smtClean="0">
                <a:latin typeface="Arial" panose="020B0604020202020204" pitchFamily="34" charset="0"/>
                <a:ea typeface="Arial" panose="020B0604020202020204" pitchFamily="34" charset="0"/>
                <a:cs typeface="Arial" panose="020B0604020202020204" pitchFamily="34" charset="0"/>
              </a:rPr>
              <a:t>a</a:t>
            </a:r>
            <a:r>
              <a:rPr lang="es-MX" b="1" dirty="0" smtClean="0">
                <a:latin typeface="Arial" panose="020B0604020202020204" pitchFamily="34" charset="0"/>
                <a:ea typeface="Arial" panose="020B0604020202020204" pitchFamily="34" charset="0"/>
                <a:cs typeface="Arial" panose="020B0604020202020204" pitchFamily="34" charset="0"/>
              </a:rPr>
              <a:t>s</a:t>
            </a:r>
            <a:r>
              <a:rPr lang="es-MX" b="1" spc="230" dirty="0" smtClean="0">
                <a:latin typeface="Arial" panose="020B0604020202020204" pitchFamily="34" charset="0"/>
                <a:ea typeface="Arial" panose="020B0604020202020204" pitchFamily="34" charset="0"/>
                <a:cs typeface="Arial" panose="020B0604020202020204" pitchFamily="34" charset="0"/>
              </a:rPr>
              <a:t> </a:t>
            </a:r>
            <a:r>
              <a:rPr lang="es-MX" b="1" dirty="0">
                <a:latin typeface="Arial" panose="020B0604020202020204" pitchFamily="34" charset="0"/>
                <a:ea typeface="Arial" panose="020B0604020202020204" pitchFamily="34" charset="0"/>
                <a:cs typeface="Arial" panose="020B0604020202020204" pitchFamily="34" charset="0"/>
              </a:rPr>
              <a:t>T</a:t>
            </a:r>
            <a:r>
              <a:rPr lang="es-MX" b="1" dirty="0" smtClean="0">
                <a:latin typeface="Arial" panose="020B0604020202020204" pitchFamily="34" charset="0"/>
                <a:ea typeface="Arial" panose="020B0604020202020204" pitchFamily="34" charset="0"/>
                <a:cs typeface="Arial" panose="020B0604020202020204" pitchFamily="34" charset="0"/>
              </a:rPr>
              <a:t>ransversales</a:t>
            </a:r>
            <a:r>
              <a:rPr lang="es-MX" b="1" spc="220" dirty="0" smtClean="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deba</a:t>
            </a:r>
            <a:r>
              <a:rPr lang="es-MX" dirty="0">
                <a:latin typeface="Arial" panose="020B0604020202020204" pitchFamily="34" charset="0"/>
                <a:ea typeface="Arial" panose="020B0604020202020204" pitchFamily="34" charset="0"/>
                <a:cs typeface="Arial" panose="020B0604020202020204" pitchFamily="34" charset="0"/>
              </a:rPr>
              <a:t>n</a:t>
            </a:r>
            <a:r>
              <a:rPr lang="es-MX" spc="2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24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endido</a:t>
            </a:r>
            <a:r>
              <a:rPr lang="es-MX" dirty="0">
                <a:latin typeface="Arial" panose="020B0604020202020204" pitchFamily="34" charset="0"/>
                <a:ea typeface="Arial" panose="020B0604020202020204" pitchFamily="34" charset="0"/>
                <a:cs typeface="Arial" panose="020B0604020202020204" pitchFamily="34" charset="0"/>
              </a:rPr>
              <a:t>s</a:t>
            </a:r>
            <a:r>
              <a:rPr lang="es-MX" spc="2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ni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el </a:t>
            </a:r>
            <a:r>
              <a:rPr lang="es-MX" spc="-5" dirty="0" smtClean="0">
                <a:latin typeface="Arial" panose="020B0604020202020204" pitchFamily="34" charset="0"/>
                <a:ea typeface="Arial" panose="020B0604020202020204" pitchFamily="34" charset="0"/>
                <a:cs typeface="Arial" panose="020B0604020202020204" pitchFamily="34" charset="0"/>
              </a:rPr>
              <a:t>in</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ional. </a:t>
            </a:r>
            <a:endParaRPr lang="es-MX" dirty="0">
              <a:solidFill>
                <a:srgbClr val="FF0000"/>
              </a:solidFill>
              <a:latin typeface="Arial" panose="020B0604020202020204" pitchFamily="34" charset="0"/>
              <a:ea typeface="Arial" panose="020B0604020202020204" pitchFamily="34" charset="0"/>
              <a:cs typeface="Arial" panose="020B0604020202020204" pitchFamily="34" charset="0"/>
            </a:endParaRPr>
          </a:p>
          <a:p>
            <a:pPr marR="75565" algn="just"/>
            <a:endParaRPr lang="es-MX" spc="-5" dirty="0">
              <a:latin typeface="Arial" panose="020B0604020202020204" pitchFamily="34" charset="0"/>
              <a:ea typeface="Arial" panose="020B0604020202020204" pitchFamily="34" charset="0"/>
              <a:cs typeface="Arial" panose="020B0604020202020204" pitchFamily="34" charset="0"/>
            </a:endParaRPr>
          </a:p>
          <a:p>
            <a:pPr marR="75565" algn="just"/>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os deberán atender </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al</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85"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p</a:t>
            </a:r>
            <a:r>
              <a:rPr lang="es-MX" b="1" dirty="0">
                <a:latin typeface="Arial" panose="020B0604020202020204" pitchFamily="34" charset="0"/>
                <a:ea typeface="Arial" panose="020B0604020202020204" pitchFamily="34" charset="0"/>
                <a:cs typeface="Arial" panose="020B0604020202020204" pitchFamily="34" charset="0"/>
              </a:rPr>
              <a:t>r</a:t>
            </a:r>
            <a:r>
              <a:rPr lang="es-MX" b="1" spc="-5" dirty="0">
                <a:latin typeface="Arial" panose="020B0604020202020204" pitchFamily="34" charset="0"/>
                <a:ea typeface="Arial" panose="020B0604020202020204" pitchFamily="34" charset="0"/>
                <a:cs typeface="Arial" panose="020B0604020202020204" pitchFamily="34" charset="0"/>
              </a:rPr>
              <a:t>oble</a:t>
            </a:r>
            <a:r>
              <a:rPr lang="es-MX" b="1" spc="-10" dirty="0">
                <a:latin typeface="Arial" panose="020B0604020202020204" pitchFamily="34" charset="0"/>
                <a:ea typeface="Arial" panose="020B0604020202020204" pitchFamily="34" charset="0"/>
                <a:cs typeface="Arial" panose="020B0604020202020204" pitchFamily="34" charset="0"/>
              </a:rPr>
              <a:t>m</a:t>
            </a:r>
            <a:r>
              <a:rPr lang="es-MX" b="1" spc="-5" dirty="0">
                <a:latin typeface="Arial" panose="020B0604020202020204" pitchFamily="34" charset="0"/>
                <a:ea typeface="Arial" panose="020B0604020202020204" pitchFamily="34" charset="0"/>
                <a:cs typeface="Arial" panose="020B0604020202020204" pitchFamily="34" charset="0"/>
              </a:rPr>
              <a:t>á</a:t>
            </a:r>
            <a:r>
              <a:rPr lang="es-MX" b="1" spc="5" dirty="0">
                <a:latin typeface="Arial" panose="020B0604020202020204" pitchFamily="34" charset="0"/>
                <a:ea typeface="Arial" panose="020B0604020202020204" pitchFamily="34" charset="0"/>
                <a:cs typeface="Arial" panose="020B0604020202020204" pitchFamily="34" charset="0"/>
              </a:rPr>
              <a:t>t</a:t>
            </a:r>
            <a:r>
              <a:rPr lang="es-MX" b="1" spc="-5" dirty="0">
                <a:latin typeface="Arial" panose="020B0604020202020204" pitchFamily="34" charset="0"/>
                <a:ea typeface="Arial" panose="020B0604020202020204" pitchFamily="34" charset="0"/>
                <a:cs typeface="Arial" panose="020B0604020202020204" pitchFamily="34" charset="0"/>
              </a:rPr>
              <a:t>i</a:t>
            </a:r>
            <a:r>
              <a:rPr lang="es-MX" b="1" dirty="0">
                <a:latin typeface="Arial" panose="020B0604020202020204" pitchFamily="34" charset="0"/>
                <a:ea typeface="Arial" panose="020B0604020202020204" pitchFamily="34" charset="0"/>
                <a:cs typeface="Arial" panose="020B0604020202020204" pitchFamily="34" charset="0"/>
              </a:rPr>
              <a:t>ca</a:t>
            </a:r>
            <a:r>
              <a:rPr lang="es-MX" b="1" spc="10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iden</a:t>
            </a:r>
            <a:r>
              <a:rPr lang="es-MX" b="1" spc="5" dirty="0">
                <a:latin typeface="Arial" panose="020B0604020202020204" pitchFamily="34" charset="0"/>
                <a:ea typeface="Arial" panose="020B0604020202020204" pitchFamily="34" charset="0"/>
                <a:cs typeface="Arial" panose="020B0604020202020204" pitchFamily="34" charset="0"/>
              </a:rPr>
              <a:t>t</a:t>
            </a:r>
            <a:r>
              <a:rPr lang="es-MX" b="1" spc="-20" dirty="0">
                <a:latin typeface="Arial" panose="020B0604020202020204" pitchFamily="34" charset="0"/>
                <a:ea typeface="Arial" panose="020B0604020202020204" pitchFamily="34" charset="0"/>
                <a:cs typeface="Arial" panose="020B0604020202020204" pitchFamily="34" charset="0"/>
              </a:rPr>
              <a:t>i</a:t>
            </a:r>
            <a:r>
              <a:rPr lang="es-MX" b="1" spc="15" dirty="0">
                <a:latin typeface="Arial" panose="020B0604020202020204" pitchFamily="34" charset="0"/>
                <a:ea typeface="Arial" panose="020B0604020202020204" pitchFamily="34" charset="0"/>
                <a:cs typeface="Arial" panose="020B0604020202020204" pitchFamily="34" charset="0"/>
              </a:rPr>
              <a:t>f</a:t>
            </a:r>
            <a:r>
              <a:rPr lang="es-MX" b="1" spc="-5" dirty="0">
                <a:latin typeface="Arial" panose="020B0604020202020204" pitchFamily="34" charset="0"/>
                <a:ea typeface="Arial" panose="020B0604020202020204" pitchFamily="34" charset="0"/>
                <a:cs typeface="Arial" panose="020B0604020202020204" pitchFamily="34" charset="0"/>
              </a:rPr>
              <a:t>i</a:t>
            </a:r>
            <a:r>
              <a:rPr lang="es-MX" b="1" dirty="0">
                <a:latin typeface="Arial" panose="020B0604020202020204" pitchFamily="34" charset="0"/>
                <a:ea typeface="Arial" panose="020B0604020202020204" pitchFamily="34" charset="0"/>
                <a:cs typeface="Arial" panose="020B0604020202020204" pitchFamily="34" charset="0"/>
              </a:rPr>
              <a:t>c</a:t>
            </a:r>
            <a:r>
              <a:rPr lang="es-MX" b="1" spc="-5" dirty="0">
                <a:latin typeface="Arial" panose="020B0604020202020204" pitchFamily="34" charset="0"/>
                <a:ea typeface="Arial" panose="020B0604020202020204" pitchFamily="34" charset="0"/>
                <a:cs typeface="Arial" panose="020B0604020202020204" pitchFamily="34" charset="0"/>
              </a:rPr>
              <a:t>a</a:t>
            </a:r>
            <a:r>
              <a:rPr lang="es-MX" b="1" spc="-15" dirty="0">
                <a:latin typeface="Arial" panose="020B0604020202020204" pitchFamily="34" charset="0"/>
                <a:ea typeface="Arial" panose="020B0604020202020204" pitchFamily="34" charset="0"/>
                <a:cs typeface="Arial" panose="020B0604020202020204" pitchFamily="34" charset="0"/>
              </a:rPr>
              <a:t>d</a:t>
            </a:r>
            <a:r>
              <a:rPr lang="es-MX" b="1" dirty="0">
                <a:latin typeface="Arial" panose="020B0604020202020204" pitchFamily="34" charset="0"/>
                <a:ea typeface="Arial" panose="020B0604020202020204" pitchFamily="34" charset="0"/>
                <a:cs typeface="Arial" panose="020B0604020202020204" pitchFamily="34" charset="0"/>
              </a:rPr>
              <a:t>a </a:t>
            </a:r>
            <a:r>
              <a:rPr lang="es-MX" b="1" spc="-5" dirty="0">
                <a:latin typeface="Arial" panose="020B0604020202020204" pitchFamily="34" charset="0"/>
                <a:ea typeface="Arial" panose="020B0604020202020204" pitchFamily="34" charset="0"/>
                <a:cs typeface="Arial" panose="020B0604020202020204" pitchFamily="34" charset="0"/>
              </a:rPr>
              <a:t>e</a:t>
            </a:r>
            <a:r>
              <a:rPr lang="es-MX" b="1" dirty="0">
                <a:latin typeface="Arial" panose="020B0604020202020204" pitchFamily="34" charset="0"/>
                <a:ea typeface="Arial" panose="020B0604020202020204" pitchFamily="34" charset="0"/>
                <a:cs typeface="Arial" panose="020B0604020202020204" pitchFamily="34" charset="0"/>
              </a:rPr>
              <a:t>n </a:t>
            </a:r>
            <a:r>
              <a:rPr lang="es-MX" b="1" spc="-5" dirty="0">
                <a:latin typeface="Arial" panose="020B0604020202020204" pitchFamily="34" charset="0"/>
                <a:ea typeface="Arial" panose="020B0604020202020204" pitchFamily="34" charset="0"/>
                <a:cs typeface="Arial" panose="020B0604020202020204" pitchFamily="34" charset="0"/>
              </a:rPr>
              <a:t>l</a:t>
            </a:r>
            <a:r>
              <a:rPr lang="es-MX" b="1" dirty="0">
                <a:latin typeface="Arial" panose="020B0604020202020204" pitchFamily="34" charset="0"/>
                <a:ea typeface="Arial" panose="020B0604020202020204" pitchFamily="34" charset="0"/>
                <a:cs typeface="Arial" panose="020B0604020202020204" pitchFamily="34" charset="0"/>
              </a:rPr>
              <a:t>a </a:t>
            </a:r>
            <a:r>
              <a:rPr lang="es-MX" b="1" spc="-5" dirty="0">
                <a:latin typeface="Arial" panose="020B0604020202020204" pitchFamily="34" charset="0"/>
                <a:ea typeface="Arial" panose="020B0604020202020204" pitchFamily="34" charset="0"/>
                <a:cs typeface="Arial" panose="020B0604020202020204" pitchFamily="34" charset="0"/>
              </a:rPr>
              <a:t>a</a:t>
            </a:r>
            <a:r>
              <a:rPr lang="es-MX" b="1" spc="-15" dirty="0">
                <a:latin typeface="Arial" panose="020B0604020202020204" pitchFamily="34" charset="0"/>
                <a:ea typeface="Arial" panose="020B0604020202020204" pitchFamily="34" charset="0"/>
                <a:cs typeface="Arial" panose="020B0604020202020204" pitchFamily="34" charset="0"/>
              </a:rPr>
              <a:t>u</a:t>
            </a:r>
            <a:r>
              <a:rPr lang="es-MX" b="1" spc="5" dirty="0">
                <a:latin typeface="Arial" panose="020B0604020202020204" pitchFamily="34" charset="0"/>
                <a:ea typeface="Arial" panose="020B0604020202020204" pitchFamily="34" charset="0"/>
                <a:cs typeface="Arial" panose="020B0604020202020204" pitchFamily="34" charset="0"/>
              </a:rPr>
              <a:t>t</a:t>
            </a:r>
            <a:r>
              <a:rPr lang="es-MX" b="1" spc="-5" dirty="0">
                <a:latin typeface="Arial" panose="020B0604020202020204" pitchFamily="34" charset="0"/>
                <a:ea typeface="Arial" panose="020B0604020202020204" pitchFamily="34" charset="0"/>
                <a:cs typeface="Arial" panose="020B0604020202020204" pitchFamily="34" charset="0"/>
              </a:rPr>
              <a:t>oe</a:t>
            </a:r>
            <a:r>
              <a:rPr lang="es-MX" b="1" spc="-15" dirty="0">
                <a:latin typeface="Arial" panose="020B0604020202020204" pitchFamily="34" charset="0"/>
                <a:ea typeface="Arial" panose="020B0604020202020204" pitchFamily="34" charset="0"/>
                <a:cs typeface="Arial" panose="020B0604020202020204" pitchFamily="34" charset="0"/>
              </a:rPr>
              <a:t>v</a:t>
            </a:r>
            <a:r>
              <a:rPr lang="es-MX" b="1" spc="-5" dirty="0">
                <a:latin typeface="Arial" panose="020B0604020202020204" pitchFamily="34" charset="0"/>
                <a:ea typeface="Arial" panose="020B0604020202020204" pitchFamily="34" charset="0"/>
                <a:cs typeface="Arial" panose="020B0604020202020204" pitchFamily="34" charset="0"/>
              </a:rPr>
              <a:t>alua</a:t>
            </a:r>
            <a:r>
              <a:rPr lang="es-MX" b="1" dirty="0">
                <a:latin typeface="Arial" panose="020B0604020202020204" pitchFamily="34" charset="0"/>
                <a:ea typeface="Arial" panose="020B0604020202020204" pitchFamily="34" charset="0"/>
                <a:cs typeface="Arial" panose="020B0604020202020204" pitchFamily="34" charset="0"/>
              </a:rPr>
              <a:t>c</a:t>
            </a:r>
            <a:r>
              <a:rPr lang="es-MX" b="1" spc="-5" dirty="0">
                <a:latin typeface="Arial" panose="020B0604020202020204" pitchFamily="34" charset="0"/>
                <a:ea typeface="Arial" panose="020B0604020202020204" pitchFamily="34" charset="0"/>
                <a:cs typeface="Arial" panose="020B0604020202020204" pitchFamily="34" charset="0"/>
              </a:rPr>
              <a:t>ió</a:t>
            </a:r>
            <a:r>
              <a:rPr lang="es-MX" b="1" dirty="0">
                <a:latin typeface="Arial" panose="020B0604020202020204" pitchFamily="34" charset="0"/>
                <a:ea typeface="Arial" panose="020B0604020202020204" pitchFamily="34" charset="0"/>
                <a:cs typeface="Arial" panose="020B0604020202020204" pitchFamily="34" charset="0"/>
              </a:rPr>
              <a:t>n </a:t>
            </a:r>
            <a:r>
              <a:rPr lang="es-MX" dirty="0">
                <a:latin typeface="Arial" panose="020B0604020202020204" pitchFamily="34" charset="0"/>
                <a:ea typeface="Arial" panose="020B0604020202020204" pitchFamily="34" charset="0"/>
                <a:cs typeface="Arial" panose="020B0604020202020204" pitchFamily="34" charset="0"/>
              </a:rPr>
              <a:t>y</a:t>
            </a:r>
            <a:r>
              <a:rPr lang="es-MX" spc="-1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ap</a:t>
            </a:r>
            <a:r>
              <a:rPr lang="es-MX" b="1" dirty="0">
                <a:latin typeface="Arial" panose="020B0604020202020204" pitchFamily="34" charset="0"/>
                <a:ea typeface="Arial" panose="020B0604020202020204" pitchFamily="34" charset="0"/>
                <a:cs typeface="Arial" panose="020B0604020202020204" pitchFamily="34" charset="0"/>
              </a:rPr>
              <a:t>r</a:t>
            </a:r>
            <a:r>
              <a:rPr lang="es-MX" b="1" spc="-5" dirty="0">
                <a:latin typeface="Arial" panose="020B0604020202020204" pitchFamily="34" charset="0"/>
                <a:ea typeface="Arial" panose="020B0604020202020204" pitchFamily="34" charset="0"/>
                <a:cs typeface="Arial" panose="020B0604020202020204" pitchFamily="34" charset="0"/>
              </a:rPr>
              <a:t>o</a:t>
            </a:r>
            <a:r>
              <a:rPr lang="es-MX" b="1" spc="-15" dirty="0">
                <a:latin typeface="Arial" panose="020B0604020202020204" pitchFamily="34" charset="0"/>
                <a:ea typeface="Arial" panose="020B0604020202020204" pitchFamily="34" charset="0"/>
                <a:cs typeface="Arial" panose="020B0604020202020204" pitchFamily="34" charset="0"/>
              </a:rPr>
              <a:t>v</a:t>
            </a:r>
            <a:r>
              <a:rPr lang="es-MX" b="1" spc="-5" dirty="0">
                <a:latin typeface="Arial" panose="020B0604020202020204" pitchFamily="34" charset="0"/>
                <a:ea typeface="Arial" panose="020B0604020202020204" pitchFamily="34" charset="0"/>
                <a:cs typeface="Arial" panose="020B0604020202020204" pitchFamily="34" charset="0"/>
              </a:rPr>
              <a:t>e</a:t>
            </a:r>
            <a:r>
              <a:rPr lang="es-MX" b="1" dirty="0">
                <a:latin typeface="Arial" panose="020B0604020202020204" pitchFamily="34" charset="0"/>
                <a:ea typeface="Arial" panose="020B0604020202020204" pitchFamily="34" charset="0"/>
                <a:cs typeface="Arial" panose="020B0604020202020204" pitchFamily="34" charset="0"/>
              </a:rPr>
              <a:t>c</a:t>
            </a:r>
            <a:r>
              <a:rPr lang="es-MX" b="1" spc="-5" dirty="0">
                <a:latin typeface="Arial" panose="020B0604020202020204" pitchFamily="34" charset="0"/>
                <a:ea typeface="Arial" panose="020B0604020202020204" pitchFamily="34" charset="0"/>
                <a:cs typeface="Arial" panose="020B0604020202020204" pitchFamily="34" charset="0"/>
              </a:rPr>
              <a:t>h</a:t>
            </a:r>
            <a:r>
              <a:rPr lang="es-MX" b="1" dirty="0">
                <a:latin typeface="Arial" panose="020B0604020202020204" pitchFamily="34" charset="0"/>
                <a:ea typeface="Arial" panose="020B0604020202020204" pitchFamily="34" charset="0"/>
                <a:cs typeface="Arial" panose="020B0604020202020204" pitchFamily="34" charset="0"/>
              </a:rPr>
              <a:t>e </a:t>
            </a:r>
            <a:r>
              <a:rPr lang="es-MX" b="1" spc="-5" dirty="0">
                <a:latin typeface="Arial" panose="020B0604020202020204" pitchFamily="34" charset="0"/>
                <a:ea typeface="Arial" panose="020B0604020202020204" pitchFamily="34" charset="0"/>
                <a:cs typeface="Arial" panose="020B0604020202020204" pitchFamily="34" charset="0"/>
              </a:rPr>
              <a:t>la</a:t>
            </a:r>
            <a:r>
              <a:rPr lang="es-MX" b="1" dirty="0">
                <a:latin typeface="Arial" panose="020B0604020202020204" pitchFamily="34" charset="0"/>
                <a:ea typeface="Arial" panose="020B0604020202020204" pitchFamily="34" charset="0"/>
                <a:cs typeface="Arial" panose="020B0604020202020204" pitchFamily="34" charset="0"/>
              </a:rPr>
              <a:t>s</a:t>
            </a:r>
            <a:r>
              <a:rPr lang="es-MX" b="1" spc="-1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f</a:t>
            </a:r>
            <a:r>
              <a:rPr lang="es-MX" b="1" spc="-5" dirty="0">
                <a:latin typeface="Arial" panose="020B0604020202020204" pitchFamily="34" charset="0"/>
                <a:ea typeface="Arial" panose="020B0604020202020204" pitchFamily="34" charset="0"/>
                <a:cs typeface="Arial" panose="020B0604020202020204" pitchFamily="34" charset="0"/>
              </a:rPr>
              <a:t>o</a:t>
            </a:r>
            <a:r>
              <a:rPr lang="es-MX" b="1" spc="-10" dirty="0">
                <a:latin typeface="Arial" panose="020B0604020202020204" pitchFamily="34" charset="0"/>
                <a:ea typeface="Arial" panose="020B0604020202020204" pitchFamily="34" charset="0"/>
                <a:cs typeface="Arial" panose="020B0604020202020204" pitchFamily="34" charset="0"/>
              </a:rPr>
              <a:t>r</a:t>
            </a:r>
            <a:r>
              <a:rPr lang="es-MX" b="1" spc="5" dirty="0">
                <a:latin typeface="Arial" panose="020B0604020202020204" pitchFamily="34" charset="0"/>
                <a:ea typeface="Arial" panose="020B0604020202020204" pitchFamily="34" charset="0"/>
                <a:cs typeface="Arial" panose="020B0604020202020204" pitchFamily="34" charset="0"/>
              </a:rPr>
              <a:t>t</a:t>
            </a:r>
            <a:r>
              <a:rPr lang="es-MX" b="1" spc="-5" dirty="0">
                <a:latin typeface="Arial" panose="020B0604020202020204" pitchFamily="34" charset="0"/>
                <a:ea typeface="Arial" panose="020B0604020202020204" pitchFamily="34" charset="0"/>
                <a:cs typeface="Arial" panose="020B0604020202020204" pitchFamily="34" charset="0"/>
              </a:rPr>
              <a:t>ale</a:t>
            </a:r>
            <a:r>
              <a:rPr lang="es-MX" b="1" spc="-15" dirty="0">
                <a:latin typeface="Arial" panose="020B0604020202020204" pitchFamily="34" charset="0"/>
                <a:ea typeface="Arial" panose="020B0604020202020204" pitchFamily="34" charset="0"/>
                <a:cs typeface="Arial" panose="020B0604020202020204" pitchFamily="34" charset="0"/>
              </a:rPr>
              <a:t>z</a:t>
            </a:r>
            <a:r>
              <a:rPr lang="es-MX" b="1" spc="-5" dirty="0">
                <a:latin typeface="Arial" panose="020B0604020202020204" pitchFamily="34" charset="0"/>
                <a:ea typeface="Arial" panose="020B0604020202020204" pitchFamily="34" charset="0"/>
                <a:cs typeface="Arial" panose="020B0604020202020204" pitchFamily="34" charset="0"/>
              </a:rPr>
              <a:t>a</a:t>
            </a:r>
            <a:r>
              <a:rPr lang="es-MX" b="1" dirty="0">
                <a:latin typeface="Arial" panose="020B0604020202020204" pitchFamily="34" charset="0"/>
                <a:ea typeface="Arial" panose="020B0604020202020204" pitchFamily="34" charset="0"/>
                <a:cs typeface="Arial" panose="020B0604020202020204" pitchFamily="34" charset="0"/>
              </a:rPr>
              <a:t>s</a:t>
            </a:r>
            <a:r>
              <a:rPr lang="es-MX" b="1"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cada uno de ellos p</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 </a:t>
            </a:r>
            <a:r>
              <a:rPr lang="es-MX" spc="-5" dirty="0" smtClean="0">
                <a:latin typeface="Arial" panose="020B0604020202020204" pitchFamily="34" charset="0"/>
                <a:ea typeface="Arial" panose="020B0604020202020204" pitchFamily="34" charset="0"/>
                <a:cs typeface="Arial" panose="020B0604020202020204" pitchFamily="34" charset="0"/>
              </a:rPr>
              <a:t>alcanzar la calidad de los PE a través de</a:t>
            </a:r>
            <a:r>
              <a:rPr lang="es-MX" dirty="0" smtClean="0">
                <a:latin typeface="Arial" panose="020B0604020202020204" pitchFamily="34" charset="0"/>
                <a:ea typeface="Arial" panose="020B0604020202020204" pitchFamily="34" charset="0"/>
                <a:cs typeface="Arial" panose="020B0604020202020204" pitchFamily="34" charset="0"/>
              </a:rPr>
              <a:t>l</a:t>
            </a:r>
            <a:r>
              <a:rPr lang="es-MX" spc="-1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apa</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da</a:t>
            </a:r>
            <a:r>
              <a:rPr lang="es-MX" dirty="0">
                <a:latin typeface="Arial" panose="020B0604020202020204" pitchFamily="34" charset="0"/>
                <a:ea typeface="Arial" panose="020B0604020202020204" pitchFamily="34" charset="0"/>
                <a:cs typeface="Arial" panose="020B0604020202020204" pitchFamily="34" charset="0"/>
              </a:rPr>
              <a:t>d</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a:t>
            </a:r>
            <a:r>
              <a:rPr lang="es-MX" spc="-1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 la</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pe</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 y los procesos de gestión</a:t>
            </a:r>
            <a:r>
              <a:rPr lang="es-MX" dirty="0">
                <a:latin typeface="Arial" panose="020B0604020202020204" pitchFamily="34" charset="0"/>
                <a:ea typeface="Arial" panose="020B0604020202020204" pitchFamily="34" charset="0"/>
                <a:cs typeface="Arial" panose="020B0604020202020204" pitchFamily="34" charset="0"/>
              </a:rPr>
              <a:t>.</a:t>
            </a:r>
            <a:r>
              <a:rPr lang="es-MX" spc="55" dirty="0">
                <a:latin typeface="Arial" panose="020B0604020202020204" pitchFamily="34" charset="0"/>
                <a:ea typeface="Arial" panose="020B0604020202020204" pitchFamily="34" charset="0"/>
                <a:cs typeface="Arial" panose="020B0604020202020204" pitchFamily="34" charset="0"/>
              </a:rPr>
              <a:t> Los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os</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and</a:t>
            </a:r>
            <a:r>
              <a:rPr lang="es-MX" dirty="0">
                <a:latin typeface="Arial" panose="020B0604020202020204" pitchFamily="34" charset="0"/>
                <a:ea typeface="Arial" panose="020B0604020202020204" pitchFamily="34" charset="0"/>
                <a:cs typeface="Arial" panose="020B0604020202020204" pitchFamily="34" charset="0"/>
              </a:rPr>
              <a:t>an</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n</a:t>
            </a:r>
            <a:r>
              <a:rPr lang="es-MX" spc="-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pli</a:t>
            </a:r>
            <a:r>
              <a:rPr lang="es-MX" dirty="0">
                <a:latin typeface="Arial" panose="020B0604020202020204" pitchFamily="34" charset="0"/>
                <a:ea typeface="Arial" panose="020B0604020202020204" pitchFamily="34" charset="0"/>
                <a:cs typeface="Arial" panose="020B0604020202020204" pitchFamily="34" charset="0"/>
              </a:rPr>
              <a:t>o</a:t>
            </a:r>
            <a:r>
              <a:rPr lang="es-MX" spc="-6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aba</a:t>
            </a:r>
            <a:r>
              <a:rPr lang="es-MX" spc="5" dirty="0">
                <a:latin typeface="Arial" panose="020B0604020202020204" pitchFamily="34" charset="0"/>
                <a:ea typeface="Arial" panose="020B0604020202020204" pitchFamily="34" charset="0"/>
                <a:cs typeface="Arial" panose="020B0604020202020204" pitchFamily="34" charset="0"/>
              </a:rPr>
              <a:t>j</a:t>
            </a:r>
            <a:r>
              <a:rPr lang="es-MX" dirty="0">
                <a:latin typeface="Arial" panose="020B0604020202020204" pitchFamily="34" charset="0"/>
                <a:ea typeface="Arial" panose="020B0604020202020204" pitchFamily="34" charset="0"/>
                <a:cs typeface="Arial" panose="020B0604020202020204" pitchFamily="34" charset="0"/>
              </a:rPr>
              <a:t>o</a:t>
            </a:r>
            <a:r>
              <a:rPr lang="es-MX" spc="-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olab</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dirty="0">
                <a:latin typeface="Arial" panose="020B0604020202020204" pitchFamily="34" charset="0"/>
                <a:ea typeface="Arial" panose="020B0604020202020204" pitchFamily="34" charset="0"/>
                <a:cs typeface="Arial" panose="020B0604020202020204" pitchFamily="34" charset="0"/>
              </a:rPr>
              <a:t>o</a:t>
            </a:r>
            <a:r>
              <a:rPr lang="es-MX" spc="-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ue</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debe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li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2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log</a:t>
            </a:r>
            <a:r>
              <a:rPr lang="es-MX" dirty="0">
                <a:latin typeface="Arial" panose="020B0604020202020204" pitchFamily="34" charset="0"/>
                <a:ea typeface="Arial" panose="020B0604020202020204" pitchFamily="34" charset="0"/>
                <a:cs typeface="Arial" panose="020B0604020202020204" pitchFamily="34" charset="0"/>
              </a:rPr>
              <a:t>ro</a:t>
            </a:r>
            <a:r>
              <a:rPr lang="es-MX" spc="2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ob</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2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7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pli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28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2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2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PE </a:t>
            </a:r>
            <a:r>
              <a:rPr lang="es-MX" dirty="0">
                <a:latin typeface="Arial" panose="020B0604020202020204" pitchFamily="34" charset="0"/>
                <a:ea typeface="Arial" panose="020B0604020202020204" pitchFamily="34" charset="0"/>
                <a:cs typeface="Arial" panose="020B0604020202020204" pitchFamily="34" charset="0"/>
              </a:rPr>
              <a:t>e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sí</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so </a:t>
            </a:r>
            <a:r>
              <a:rPr lang="es-MX" spc="-5" dirty="0">
                <a:latin typeface="Arial" panose="020B0604020202020204" pitchFamily="34" charset="0"/>
                <a:ea typeface="Arial" panose="020B0604020202020204" pitchFamily="34" charset="0"/>
                <a:cs typeface="Arial" panose="020B0604020202020204" pitchFamily="34" charset="0"/>
              </a:rPr>
              <a:t>óp</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mo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dirty="0" smtClean="0">
                <a:latin typeface="Arial" panose="020B0604020202020204" pitchFamily="34" charset="0"/>
                <a:ea typeface="Arial" panose="020B0604020202020204" pitchFamily="34" charset="0"/>
                <a:cs typeface="Arial" panose="020B0604020202020204" pitchFamily="34" charset="0"/>
              </a:rPr>
              <a:t>.</a:t>
            </a:r>
          </a:p>
          <a:p>
            <a:pPr marR="75565" algn="just"/>
            <a:endParaRPr lang="es-MX" dirty="0">
              <a:latin typeface="Arial" panose="020B0604020202020204" pitchFamily="34" charset="0"/>
              <a:ea typeface="Arial" panose="020B0604020202020204" pitchFamily="34" charset="0"/>
              <a:cs typeface="Arial" panose="020B0604020202020204" pitchFamily="34" charset="0"/>
            </a:endParaRPr>
          </a:p>
          <a:p>
            <a:pPr marR="75565" algn="just"/>
            <a:r>
              <a:rPr lang="es-MX" spc="-5" dirty="0">
                <a:latin typeface="Arial" panose="020B0604020202020204" pitchFamily="34" charset="0"/>
                <a:ea typeface="Arial" panose="020B0604020202020204" pitchFamily="34" charset="0"/>
                <a:cs typeface="Arial" panose="020B0604020202020204" pitchFamily="34" charset="0"/>
              </a:rPr>
              <a:t>Será necesario que los proyectos que presente la institución, sean el resultado de esa articulación y deberán plantear la solicitud de los recursos plenamente justificados para cada </a:t>
            </a:r>
            <a:r>
              <a:rPr lang="es-MX" spc="-5" dirty="0" smtClean="0">
                <a:latin typeface="Arial" panose="020B0604020202020204" pitchFamily="34" charset="0"/>
                <a:ea typeface="Arial" panose="020B0604020202020204" pitchFamily="34" charset="0"/>
                <a:cs typeface="Arial" panose="020B0604020202020204" pitchFamily="34" charset="0"/>
              </a:rPr>
              <a:t>año, </a:t>
            </a:r>
            <a:r>
              <a:rPr lang="es-MX" spc="-5" dirty="0">
                <a:latin typeface="Arial" panose="020B0604020202020204" pitchFamily="34" charset="0"/>
                <a:ea typeface="Arial" panose="020B0604020202020204" pitchFamily="34" charset="0"/>
                <a:cs typeface="Arial" panose="020B0604020202020204" pitchFamily="34" charset="0"/>
              </a:rPr>
              <a:t>con base en la contextualización que realicen a nivel institucional y las prioridades de su Programa Institucional de Desarrollo.</a:t>
            </a:r>
          </a:p>
          <a:p>
            <a:pPr marR="75565" algn="just"/>
            <a:endParaRPr lang="es-MX" spc="-5" dirty="0">
              <a:latin typeface="Arial" panose="020B0604020202020204" pitchFamily="34" charset="0"/>
              <a:ea typeface="Arial" panose="020B0604020202020204" pitchFamily="34" charset="0"/>
              <a:cs typeface="Arial" panose="020B0604020202020204" pitchFamily="34" charset="0"/>
            </a:endParaRPr>
          </a:p>
        </p:txBody>
      </p:sp>
      <p:sp>
        <p:nvSpPr>
          <p:cNvPr id="8" name="Rectángulo 7"/>
          <p:cNvSpPr/>
          <p:nvPr/>
        </p:nvSpPr>
        <p:spPr>
          <a:xfrm>
            <a:off x="45125" y="6134021"/>
            <a:ext cx="9007435" cy="646331"/>
          </a:xfrm>
          <a:prstGeom prst="rect">
            <a:avLst/>
          </a:prstGeom>
        </p:spPr>
        <p:txBody>
          <a:bodyPr wrap="square">
            <a:spAutoFit/>
          </a:bodyPr>
          <a:lstStyle/>
          <a:p>
            <a:pPr algn="just"/>
            <a:r>
              <a:rPr lang="es-MX" sz="900" b="1" baseline="30000" dirty="0">
                <a:latin typeface="Arial" panose="020B0604020202020204" pitchFamily="34" charset="0"/>
                <a:ea typeface="Calibri" panose="020F0502020204030204" pitchFamily="34" charset="0"/>
                <a:cs typeface="Arial" panose="020B0604020202020204" pitchFamily="34" charset="0"/>
              </a:rPr>
              <a:t>2</a:t>
            </a:r>
            <a:r>
              <a:rPr lang="es-MX" sz="900" dirty="0">
                <a:latin typeface="Arial" panose="020B0604020202020204" pitchFamily="34" charset="0"/>
                <a:ea typeface="Calibri" panose="020F0502020204030204" pitchFamily="34" charset="0"/>
                <a:cs typeface="Arial" panose="020B0604020202020204" pitchFamily="34" charset="0"/>
              </a:rPr>
              <a:t> Es</a:t>
            </a:r>
            <a:r>
              <a:rPr lang="es-MX" sz="900" spc="-5" dirty="0">
                <a:latin typeface="Arial" panose="020B0604020202020204" pitchFamily="34" charset="0"/>
                <a:ea typeface="Calibri" panose="020F0502020204030204" pitchFamily="34" charset="0"/>
                <a:cs typeface="Arial" panose="020B0604020202020204" pitchFamily="34" charset="0"/>
              </a:rPr>
              <a:t> i</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por</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an</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señala</a:t>
            </a:r>
            <a:r>
              <a:rPr lang="es-MX" sz="900" dirty="0">
                <a:latin typeface="Arial" panose="020B0604020202020204" pitchFamily="34" charset="0"/>
                <a:ea typeface="Calibri" panose="020F0502020204030204" pitchFamily="34" charset="0"/>
                <a:cs typeface="Arial" panose="020B0604020202020204" pitchFamily="34" charset="0"/>
              </a:rPr>
              <a:t>r</a:t>
            </a:r>
            <a:r>
              <a:rPr lang="es-MX" sz="900" spc="-5" dirty="0">
                <a:latin typeface="Arial" panose="020B0604020202020204" pitchFamily="34" charset="0"/>
                <a:ea typeface="Calibri" panose="020F0502020204030204" pitchFamily="34" charset="0"/>
                <a:cs typeface="Arial" panose="020B0604020202020204" pitchFamily="34" charset="0"/>
              </a:rPr>
              <a:t> q</a:t>
            </a:r>
            <a:r>
              <a:rPr lang="es-MX" sz="900" spc="5" dirty="0">
                <a:latin typeface="Arial" panose="020B0604020202020204" pitchFamily="34" charset="0"/>
                <a:ea typeface="Calibri" panose="020F0502020204030204" pitchFamily="34" charset="0"/>
                <a:cs typeface="Arial" panose="020B0604020202020204" pitchFamily="34" charset="0"/>
              </a:rPr>
              <a:t>u</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lo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recur</a:t>
            </a:r>
            <a:r>
              <a:rPr lang="es-MX" sz="900" spc="5"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soli</a:t>
            </a:r>
            <a:r>
              <a:rPr lang="es-MX" sz="900" spc="5" dirty="0">
                <a:latin typeface="Arial" panose="020B0604020202020204" pitchFamily="34" charset="0"/>
                <a:ea typeface="Calibri" panose="020F0502020204030204" pitchFamily="34" charset="0"/>
                <a:cs typeface="Arial" panose="020B0604020202020204" pitchFamily="34" charset="0"/>
              </a:rPr>
              <a:t>c</a:t>
            </a:r>
            <a:r>
              <a:rPr lang="es-MX" sz="900" spc="-5" dirty="0">
                <a:latin typeface="Arial" panose="020B0604020202020204" pitchFamily="34" charset="0"/>
                <a:ea typeface="Calibri" panose="020F0502020204030204" pitchFamily="34" charset="0"/>
                <a:cs typeface="Arial" panose="020B0604020202020204" pitchFamily="34" charset="0"/>
              </a:rPr>
              <a:t>i</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ado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e</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arc</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de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PFCE </a:t>
            </a:r>
            <a:r>
              <a:rPr lang="es-MX" sz="900" spc="-15" dirty="0">
                <a:latin typeface="Arial" panose="020B0604020202020204" pitchFamily="34" charset="0"/>
                <a:ea typeface="Calibri" panose="020F0502020204030204" pitchFamily="34" charset="0"/>
                <a:cs typeface="Arial" panose="020B0604020202020204" pitchFamily="34" charset="0"/>
              </a:rPr>
              <a:t>d</a:t>
            </a:r>
            <a:r>
              <a:rPr lang="es-MX" sz="900" spc="-5" dirty="0">
                <a:latin typeface="Arial" panose="020B0604020202020204" pitchFamily="34" charset="0"/>
                <a:ea typeface="Calibri" panose="020F0502020204030204" pitchFamily="34" charset="0"/>
                <a:cs typeface="Arial" panose="020B0604020202020204" pitchFamily="34" charset="0"/>
              </a:rPr>
              <a:t>ebe</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consid</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ra</a:t>
            </a:r>
            <a:r>
              <a:rPr lang="es-MX" sz="900" dirty="0">
                <a:latin typeface="Arial" panose="020B0604020202020204" pitchFamily="34" charset="0"/>
                <a:ea typeface="Calibri" panose="020F0502020204030204" pitchFamily="34" charset="0"/>
                <a:cs typeface="Arial" panose="020B0604020202020204" pitchFamily="34" charset="0"/>
              </a:rPr>
              <a:t>r</a:t>
            </a:r>
            <a:r>
              <a:rPr lang="es-MX" sz="900" spc="-5" dirty="0">
                <a:latin typeface="Arial" panose="020B0604020202020204" pitchFamily="34" charset="0"/>
                <a:ea typeface="Calibri" panose="020F0502020204030204" pitchFamily="34" charset="0"/>
                <a:cs typeface="Arial" panose="020B0604020202020204" pitchFamily="34" charset="0"/>
              </a:rPr>
              <a:t> só</a:t>
            </a:r>
            <a:r>
              <a:rPr lang="es-MX" sz="900" spc="5" dirty="0">
                <a:latin typeface="Arial" panose="020B0604020202020204" pitchFamily="34" charset="0"/>
                <a:ea typeface="Calibri" panose="020F0502020204030204" pitchFamily="34" charset="0"/>
                <a:cs typeface="Arial" panose="020B0604020202020204" pitchFamily="34" charset="0"/>
              </a:rPr>
              <a:t>l</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la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ne</a:t>
            </a:r>
            <a:r>
              <a:rPr lang="es-MX" sz="900" spc="5" dirty="0">
                <a:latin typeface="Arial" panose="020B0604020202020204" pitchFamily="34" charset="0"/>
                <a:ea typeface="Calibri" panose="020F0502020204030204" pitchFamily="34" charset="0"/>
                <a:cs typeface="Arial" panose="020B0604020202020204" pitchFamily="34" charset="0"/>
              </a:rPr>
              <a:t>c</a:t>
            </a:r>
            <a:r>
              <a:rPr lang="es-MX" sz="900" spc="-5" dirty="0">
                <a:latin typeface="Arial" panose="020B0604020202020204" pitchFamily="34" charset="0"/>
                <a:ea typeface="Calibri" panose="020F0502020204030204" pitchFamily="34" charset="0"/>
                <a:cs typeface="Arial" panose="020B0604020202020204" pitchFamily="34" charset="0"/>
              </a:rPr>
              <a:t>esidade</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prior</a:t>
            </a:r>
            <a:r>
              <a:rPr lang="es-MX" sz="900" spc="5" dirty="0">
                <a:latin typeface="Arial" panose="020B0604020202020204" pitchFamily="34" charset="0"/>
                <a:ea typeface="Calibri" panose="020F0502020204030204" pitchFamily="34" charset="0"/>
                <a:cs typeface="Arial" panose="020B0604020202020204" pitchFamily="34" charset="0"/>
              </a:rPr>
              <a:t>i</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aria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qu</a:t>
            </a:r>
            <a:r>
              <a:rPr lang="es-MX" sz="900" dirty="0">
                <a:latin typeface="Arial" panose="020B0604020202020204" pitchFamily="34" charset="0"/>
                <a:ea typeface="Calibri" panose="020F0502020204030204" pitchFamily="34" charset="0"/>
                <a:cs typeface="Arial" panose="020B0604020202020204" pitchFamily="34" charset="0"/>
              </a:rPr>
              <a:t>e </a:t>
            </a:r>
            <a:r>
              <a:rPr lang="es-MX" sz="900" spc="-5" dirty="0">
                <a:latin typeface="Arial" panose="020B0604020202020204" pitchFamily="34" charset="0"/>
                <a:ea typeface="Calibri" panose="020F0502020204030204" pitchFamily="34" charset="0"/>
                <a:cs typeface="Arial" panose="020B0604020202020204" pitchFamily="34" charset="0"/>
              </a:rPr>
              <a:t>i</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pac</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e</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l</a:t>
            </a:r>
            <a:r>
              <a:rPr lang="es-MX" sz="90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 ca</a:t>
            </a:r>
            <a:r>
              <a:rPr lang="es-MX" sz="900" spc="5" dirty="0">
                <a:latin typeface="Arial" panose="020B0604020202020204" pitchFamily="34" charset="0"/>
                <a:ea typeface="Calibri" panose="020F0502020204030204" pitchFamily="34" charset="0"/>
                <a:cs typeface="Arial" panose="020B0604020202020204" pitchFamily="34" charset="0"/>
              </a:rPr>
              <a:t>l</a:t>
            </a:r>
            <a:r>
              <a:rPr lang="es-MX" sz="900" spc="-5" dirty="0">
                <a:latin typeface="Arial" panose="020B0604020202020204" pitchFamily="34" charset="0"/>
                <a:ea typeface="Calibri" panose="020F0502020204030204" pitchFamily="34" charset="0"/>
                <a:cs typeface="Arial" panose="020B0604020202020204" pitchFamily="34" charset="0"/>
              </a:rPr>
              <a:t>ida</a:t>
            </a:r>
            <a:r>
              <a:rPr lang="es-MX" sz="900" dirty="0">
                <a:latin typeface="Arial" panose="020B0604020202020204" pitchFamily="34" charset="0"/>
                <a:ea typeface="Calibri" panose="020F0502020204030204" pitchFamily="34" charset="0"/>
                <a:cs typeface="Arial" panose="020B0604020202020204" pitchFamily="34" charset="0"/>
              </a:rPr>
              <a:t>d</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y</a:t>
            </a:r>
            <a:r>
              <a:rPr lang="es-MX" sz="900" spc="-5" dirty="0">
                <a:latin typeface="Arial" panose="020B0604020202020204" pitchFamily="34" charset="0"/>
                <a:ea typeface="Calibri" panose="020F0502020204030204" pitchFamily="34" charset="0"/>
                <a:cs typeface="Arial" panose="020B0604020202020204" pitchFamily="34" charset="0"/>
              </a:rPr>
              <a:t> per</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i</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a</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cu</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pli</a:t>
            </a:r>
            <a:r>
              <a:rPr lang="es-MX" sz="900"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ien</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d</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la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M</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cadé</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ica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ind</a:t>
            </a:r>
            <a:r>
              <a:rPr lang="es-MX" sz="900" spc="-10" dirty="0">
                <a:latin typeface="Arial" panose="020B0604020202020204" pitchFamily="34" charset="0"/>
                <a:ea typeface="Calibri" panose="020F0502020204030204" pitchFamily="34" charset="0"/>
                <a:cs typeface="Arial" panose="020B0604020202020204" pitchFamily="34" charset="0"/>
              </a:rPr>
              <a:t>i</a:t>
            </a:r>
            <a:r>
              <a:rPr lang="es-MX" sz="900" spc="-5" dirty="0">
                <a:latin typeface="Arial" panose="020B0604020202020204" pitchFamily="34" charset="0"/>
                <a:ea typeface="Calibri" panose="020F0502020204030204" pitchFamily="34" charset="0"/>
                <a:cs typeface="Arial" panose="020B0604020202020204" pitchFamily="34" charset="0"/>
              </a:rPr>
              <a:t>cad</a:t>
            </a:r>
            <a:r>
              <a:rPr lang="es-MX" sz="900" spc="5"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re</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qu</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s</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es</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ab</a:t>
            </a:r>
            <a:r>
              <a:rPr lang="es-MX" sz="900" spc="5" dirty="0">
                <a:latin typeface="Arial" panose="020B0604020202020204" pitchFamily="34" charset="0"/>
                <a:ea typeface="Calibri" panose="020F0502020204030204" pitchFamily="34" charset="0"/>
                <a:cs typeface="Arial" panose="020B0604020202020204" pitchFamily="34" charset="0"/>
              </a:rPr>
              <a:t>l</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spc="-10" dirty="0">
                <a:latin typeface="Arial" panose="020B0604020202020204" pitchFamily="34" charset="0"/>
                <a:ea typeface="Calibri" panose="020F0502020204030204" pitchFamily="34" charset="0"/>
                <a:cs typeface="Arial" panose="020B0604020202020204" pitchFamily="34" charset="0"/>
              </a:rPr>
              <a:t>z</a:t>
            </a:r>
            <a:r>
              <a:rPr lang="es-MX" sz="900" spc="-5" dirty="0">
                <a:latin typeface="Arial" panose="020B0604020202020204" pitchFamily="34" charset="0"/>
                <a:ea typeface="Calibri" panose="020F0502020204030204" pitchFamily="34" charset="0"/>
                <a:cs typeface="Arial" panose="020B0604020202020204" pitchFamily="34" charset="0"/>
              </a:rPr>
              <a:t>ca</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cad</a:t>
            </a:r>
            <a:r>
              <a:rPr lang="es-MX" sz="90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 año</a:t>
            </a:r>
            <a:r>
              <a:rPr lang="es-MX" sz="90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La</a:t>
            </a:r>
            <a:r>
              <a:rPr lang="es-MX" sz="900" dirty="0">
                <a:latin typeface="Arial" panose="020B0604020202020204" pitchFamily="34" charset="0"/>
                <a:ea typeface="Calibri" panose="020F0502020204030204" pitchFamily="34" charset="0"/>
                <a:cs typeface="Arial" panose="020B0604020202020204" pitchFamily="34" charset="0"/>
              </a:rPr>
              <a:t>s </a:t>
            </a:r>
            <a:r>
              <a:rPr lang="es-MX" sz="900" spc="-5" dirty="0">
                <a:latin typeface="Arial" panose="020B0604020202020204" pitchFamily="34" charset="0"/>
                <a:ea typeface="Calibri" panose="020F0502020204030204" pitchFamily="34" charset="0"/>
                <a:cs typeface="Arial" panose="020B0604020202020204" pitchFamily="34" charset="0"/>
              </a:rPr>
              <a:t>necesidade</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qu</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n</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apoy</a:t>
            </a:r>
            <a:r>
              <a:rPr lang="es-MX" sz="90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 l</a:t>
            </a:r>
            <a:r>
              <a:rPr lang="es-MX" sz="90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SEP </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arc</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de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PFCE y</a:t>
            </a:r>
            <a:r>
              <a:rPr lang="es-MX" sz="900" spc="-5" dirty="0">
                <a:latin typeface="Arial" panose="020B0604020202020204" pitchFamily="34" charset="0"/>
                <a:ea typeface="Calibri" panose="020F0502020204030204" pitchFamily="34" charset="0"/>
                <a:cs typeface="Arial" panose="020B0604020202020204" pitchFamily="34" charset="0"/>
              </a:rPr>
              <a:t> la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qu</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n</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pueda</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se</a:t>
            </a:r>
            <a:r>
              <a:rPr lang="es-MX" sz="900" dirty="0">
                <a:latin typeface="Arial" panose="020B0604020202020204" pitchFamily="34" charset="0"/>
                <a:ea typeface="Calibri" panose="020F0502020204030204" pitchFamily="34" charset="0"/>
                <a:cs typeface="Arial" panose="020B0604020202020204" pitchFamily="34" charset="0"/>
              </a:rPr>
              <a:t>r</a:t>
            </a:r>
            <a:r>
              <a:rPr lang="es-MX" sz="900" spc="-5" dirty="0">
                <a:latin typeface="Arial" panose="020B0604020202020204" pitchFamily="34" charset="0"/>
                <a:ea typeface="Calibri" panose="020F0502020204030204" pitchFamily="34" charset="0"/>
                <a:cs typeface="Arial" panose="020B0604020202020204" pitchFamily="34" charset="0"/>
              </a:rPr>
              <a:t> a</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endida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po</a:t>
            </a:r>
            <a:r>
              <a:rPr lang="es-MX" sz="900" dirty="0">
                <a:latin typeface="Arial" panose="020B0604020202020204" pitchFamily="34" charset="0"/>
                <a:ea typeface="Calibri" panose="020F0502020204030204" pitchFamily="34" charset="0"/>
                <a:cs typeface="Arial" panose="020B0604020202020204" pitchFamily="34" charset="0"/>
              </a:rPr>
              <a:t>r</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P</a:t>
            </a:r>
            <a:r>
              <a:rPr lang="es-MX" sz="900" spc="-5" dirty="0">
                <a:latin typeface="Arial" panose="020B0604020202020204" pitchFamily="34" charset="0"/>
                <a:ea typeface="Calibri" panose="020F0502020204030204" pitchFamily="34" charset="0"/>
                <a:cs typeface="Arial" panose="020B0604020202020204" pitchFamily="34" charset="0"/>
              </a:rPr>
              <a:t>ro</a:t>
            </a:r>
            <a:r>
              <a:rPr lang="es-MX" sz="900" spc="5" dirty="0">
                <a:latin typeface="Arial" panose="020B0604020202020204" pitchFamily="34" charset="0"/>
                <a:ea typeface="Calibri" panose="020F0502020204030204" pitchFamily="34" charset="0"/>
                <a:cs typeface="Arial" panose="020B0604020202020204" pitchFamily="34" charset="0"/>
              </a:rPr>
              <a:t>g</a:t>
            </a:r>
            <a:r>
              <a:rPr lang="es-MX" sz="900" spc="-5" dirty="0">
                <a:latin typeface="Arial" panose="020B0604020202020204" pitchFamily="34" charset="0"/>
                <a:ea typeface="Calibri" panose="020F0502020204030204" pitchFamily="34" charset="0"/>
                <a:cs typeface="Arial" panose="020B0604020202020204" pitchFamily="34" charset="0"/>
              </a:rPr>
              <a:t>ra</a:t>
            </a:r>
            <a:r>
              <a:rPr lang="es-MX" sz="900" spc="5" dirty="0">
                <a:latin typeface="Arial" panose="020B0604020202020204" pitchFamily="34" charset="0"/>
                <a:ea typeface="Calibri" panose="020F0502020204030204" pitchFamily="34" charset="0"/>
                <a:cs typeface="Arial" panose="020B0604020202020204" pitchFamily="34" charset="0"/>
              </a:rPr>
              <a:t>m</a:t>
            </a:r>
            <a:r>
              <a:rPr lang="es-MX" sz="900" spc="-5" dirty="0">
                <a:latin typeface="Arial" panose="020B0604020202020204" pitchFamily="34" charset="0"/>
                <a:ea typeface="Calibri" panose="020F0502020204030204" pitchFamily="34" charset="0"/>
                <a:cs typeface="Arial" panose="020B0604020202020204" pitchFamily="34" charset="0"/>
              </a:rPr>
              <a:t>a</a:t>
            </a:r>
            <a:r>
              <a:rPr lang="es-MX" sz="90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d</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a</a:t>
            </a:r>
            <a:r>
              <a:rPr lang="es-MX" sz="900" spc="-20" dirty="0">
                <a:latin typeface="Arial" panose="020B0604020202020204" pitchFamily="34" charset="0"/>
                <a:ea typeface="Calibri" panose="020F0502020204030204" pitchFamily="34" charset="0"/>
                <a:cs typeface="Arial" panose="020B0604020202020204" pitchFamily="34" charset="0"/>
              </a:rPr>
              <a:t>c</a:t>
            </a:r>
            <a:r>
              <a:rPr lang="es-MX" sz="900" spc="-5" dirty="0">
                <a:latin typeface="Arial" panose="020B0604020202020204" pitchFamily="34" charset="0"/>
                <a:ea typeface="Calibri" panose="020F0502020204030204" pitchFamily="34" charset="0"/>
                <a:cs typeface="Arial" panose="020B0604020202020204" pitchFamily="34" charset="0"/>
              </a:rPr>
              <a:t>uerd</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 su</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pro</a:t>
            </a:r>
            <a:r>
              <a:rPr lang="es-MX" sz="900" spc="5" dirty="0">
                <a:latin typeface="Arial" panose="020B0604020202020204" pitchFamily="34" charset="0"/>
                <a:ea typeface="Calibri" panose="020F0502020204030204" pitchFamily="34" charset="0"/>
                <a:cs typeface="Arial" panose="020B0604020202020204" pitchFamily="34" charset="0"/>
              </a:rPr>
              <a:t>p</a:t>
            </a:r>
            <a:r>
              <a:rPr lang="es-MX" sz="900" spc="-5" dirty="0">
                <a:latin typeface="Arial" panose="020B0604020202020204" pitchFamily="34" charset="0"/>
                <a:ea typeface="Calibri" panose="020F0502020204030204" pitchFamily="34" charset="0"/>
                <a:cs typeface="Arial" panose="020B0604020202020204" pitchFamily="34" charset="0"/>
              </a:rPr>
              <a:t>ia</a:t>
            </a:r>
            <a:r>
              <a:rPr lang="es-MX" sz="900" dirty="0">
                <a:latin typeface="Arial" panose="020B0604020202020204" pitchFamily="34" charset="0"/>
                <a:ea typeface="Calibri" panose="020F0502020204030204" pitchFamily="34" charset="0"/>
                <a:cs typeface="Arial" panose="020B0604020202020204" pitchFamily="34" charset="0"/>
              </a:rPr>
              <a:t>s </a:t>
            </a:r>
            <a:r>
              <a:rPr lang="es-MX" sz="900" spc="-5" dirty="0">
                <a:latin typeface="Arial" panose="020B0604020202020204" pitchFamily="34" charset="0"/>
                <a:ea typeface="Calibri" panose="020F0502020204030204" pitchFamily="34" charset="0"/>
                <a:cs typeface="Arial" panose="020B0604020202020204" pitchFamily="34" charset="0"/>
              </a:rPr>
              <a:t>Re</a:t>
            </a:r>
            <a:r>
              <a:rPr lang="es-MX" sz="900" spc="5" dirty="0">
                <a:latin typeface="Arial" panose="020B0604020202020204" pitchFamily="34" charset="0"/>
                <a:ea typeface="Calibri" panose="020F0502020204030204" pitchFamily="34" charset="0"/>
                <a:cs typeface="Arial" panose="020B0604020202020204" pitchFamily="34" charset="0"/>
              </a:rPr>
              <a:t>g</a:t>
            </a:r>
            <a:r>
              <a:rPr lang="es-MX" sz="900" spc="-5" dirty="0">
                <a:latin typeface="Arial" panose="020B0604020202020204" pitchFamily="34" charset="0"/>
                <a:ea typeface="Calibri" panose="020F0502020204030204" pitchFamily="34" charset="0"/>
                <a:cs typeface="Arial" panose="020B0604020202020204" pitchFamily="34" charset="0"/>
              </a:rPr>
              <a:t>la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d</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Operac</a:t>
            </a:r>
            <a:r>
              <a:rPr lang="es-MX" sz="900" spc="5" dirty="0">
                <a:latin typeface="Arial" panose="020B0604020202020204" pitchFamily="34" charset="0"/>
                <a:ea typeface="Calibri" panose="020F0502020204030204" pitchFamily="34" charset="0"/>
                <a:cs typeface="Arial" panose="020B0604020202020204" pitchFamily="34" charset="0"/>
              </a:rPr>
              <a:t>i</a:t>
            </a:r>
            <a:r>
              <a:rPr lang="es-MX" sz="900" spc="-5" dirty="0">
                <a:latin typeface="Arial" panose="020B0604020202020204" pitchFamily="34" charset="0"/>
                <a:ea typeface="Calibri" panose="020F0502020204030204" pitchFamily="34" charset="0"/>
                <a:cs typeface="Arial" panose="020B0604020202020204" pitchFamily="34" charset="0"/>
              </a:rPr>
              <a:t>ón</a:t>
            </a:r>
            <a:r>
              <a:rPr lang="es-MX" sz="90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deberá</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cu</a:t>
            </a:r>
            <a:r>
              <a:rPr lang="es-MX" sz="900" spc="5" dirty="0">
                <a:latin typeface="Arial" panose="020B0604020202020204" pitchFamily="34" charset="0"/>
                <a:ea typeface="Calibri" panose="020F0502020204030204" pitchFamily="34" charset="0"/>
                <a:cs typeface="Arial" panose="020B0604020202020204" pitchFamily="34" charset="0"/>
              </a:rPr>
              <a:t>b</a:t>
            </a:r>
            <a:r>
              <a:rPr lang="es-MX" sz="900" spc="-5" dirty="0">
                <a:latin typeface="Arial" panose="020B0604020202020204" pitchFamily="34" charset="0"/>
                <a:ea typeface="Calibri" panose="020F0502020204030204" pitchFamily="34" charset="0"/>
                <a:cs typeface="Arial" panose="020B0604020202020204" pitchFamily="34" charset="0"/>
              </a:rPr>
              <a:t>rir</a:t>
            </a:r>
            <a:r>
              <a:rPr lang="es-MX" sz="900" spc="5" dirty="0">
                <a:latin typeface="Arial" panose="020B0604020202020204" pitchFamily="34" charset="0"/>
                <a:ea typeface="Calibri" panose="020F0502020204030204" pitchFamily="34" charset="0"/>
                <a:cs typeface="Arial" panose="020B0604020202020204" pitchFamily="34" charset="0"/>
              </a:rPr>
              <a:t>s</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co</a:t>
            </a:r>
            <a:r>
              <a:rPr lang="es-MX" sz="900" dirty="0">
                <a:latin typeface="Arial" panose="020B0604020202020204" pitchFamily="34" charset="0"/>
                <a:ea typeface="Calibri" panose="020F0502020204030204" pitchFamily="34" charset="0"/>
                <a:cs typeface="Arial" panose="020B0604020202020204" pitchFamily="34" charset="0"/>
              </a:rPr>
              <a:t>n</a:t>
            </a:r>
            <a:r>
              <a:rPr lang="es-MX" sz="900" spc="-5" dirty="0">
                <a:latin typeface="Arial" panose="020B0604020202020204" pitchFamily="34" charset="0"/>
                <a:ea typeface="Calibri" panose="020F0502020204030204" pitchFamily="34" charset="0"/>
                <a:cs typeface="Arial" panose="020B0604020202020204" pitchFamily="34" charset="0"/>
              </a:rPr>
              <a:t> rec</a:t>
            </a:r>
            <a:r>
              <a:rPr lang="es-MX" sz="900" spc="10" dirty="0">
                <a:latin typeface="Arial" panose="020B0604020202020204" pitchFamily="34" charset="0"/>
                <a:ea typeface="Calibri" panose="020F0502020204030204" pitchFamily="34" charset="0"/>
                <a:cs typeface="Arial" panose="020B0604020202020204" pitchFamily="34" charset="0"/>
              </a:rPr>
              <a:t>u</a:t>
            </a:r>
            <a:r>
              <a:rPr lang="es-MX" sz="900" spc="-5" dirty="0">
                <a:latin typeface="Arial" panose="020B0604020202020204" pitchFamily="34" charset="0"/>
                <a:ea typeface="Calibri" panose="020F0502020204030204" pitchFamily="34" charset="0"/>
                <a:cs typeface="Arial" panose="020B0604020202020204" pitchFamily="34" charset="0"/>
              </a:rPr>
              <a:t>rso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de</a:t>
            </a:r>
            <a:r>
              <a:rPr lang="es-MX" sz="900" dirty="0">
                <a:latin typeface="Arial" panose="020B0604020202020204" pitchFamily="34" charset="0"/>
                <a:ea typeface="Calibri" panose="020F0502020204030204" pitchFamily="34" charset="0"/>
                <a:cs typeface="Arial" panose="020B0604020202020204" pitchFamily="34" charset="0"/>
              </a:rPr>
              <a:t>l</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subsid</a:t>
            </a:r>
            <a:r>
              <a:rPr lang="es-MX" sz="900" spc="5" dirty="0">
                <a:latin typeface="Arial" panose="020B0604020202020204" pitchFamily="34" charset="0"/>
                <a:ea typeface="Calibri" panose="020F0502020204030204" pitchFamily="34" charset="0"/>
                <a:cs typeface="Arial" panose="020B0604020202020204" pitchFamily="34" charset="0"/>
              </a:rPr>
              <a:t>i</a:t>
            </a:r>
            <a:r>
              <a:rPr lang="es-MX" sz="900" dirty="0">
                <a:latin typeface="Arial" panose="020B0604020202020204" pitchFamily="34" charset="0"/>
                <a:ea typeface="Calibri" panose="020F0502020204030204" pitchFamily="34" charset="0"/>
                <a:cs typeface="Arial" panose="020B0604020202020204" pitchFamily="34" charset="0"/>
              </a:rPr>
              <a:t>o</a:t>
            </a:r>
            <a:r>
              <a:rPr lang="es-MX" sz="900" spc="-5" dirty="0">
                <a:latin typeface="Arial" panose="020B0604020202020204" pitchFamily="34" charset="0"/>
                <a:ea typeface="Calibri" panose="020F0502020204030204" pitchFamily="34" charset="0"/>
                <a:cs typeface="Arial" panose="020B0604020202020204" pitchFamily="34" charset="0"/>
              </a:rPr>
              <a:t> ordin</a:t>
            </a:r>
            <a:r>
              <a:rPr lang="es-MX" sz="900" spc="1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rio</a:t>
            </a:r>
            <a:r>
              <a:rPr lang="es-MX" sz="900" dirty="0">
                <a:latin typeface="Arial" panose="020B0604020202020204" pitchFamily="34" charset="0"/>
                <a:ea typeface="Calibri" panose="020F0502020204030204" pitchFamily="34" charset="0"/>
                <a:cs typeface="Arial" panose="020B0604020202020204" pitchFamily="34" charset="0"/>
              </a:rPr>
              <a:t>,</a:t>
            </a:r>
            <a:r>
              <a:rPr lang="es-MX" sz="900" spc="1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d</a:t>
            </a:r>
            <a:r>
              <a:rPr lang="es-MX" sz="900" dirty="0">
                <a:latin typeface="Arial" panose="020B0604020202020204" pitchFamily="34" charset="0"/>
                <a:ea typeface="Calibri" panose="020F0502020204030204" pitchFamily="34" charset="0"/>
                <a:cs typeface="Arial" panose="020B0604020202020204" pitchFamily="34" charset="0"/>
              </a:rPr>
              <a:t>e</a:t>
            </a:r>
            <a:r>
              <a:rPr lang="es-MX" sz="900" spc="-5" dirty="0">
                <a:latin typeface="Arial" panose="020B0604020202020204" pitchFamily="34" charset="0"/>
                <a:ea typeface="Calibri" panose="020F0502020204030204" pitchFamily="34" charset="0"/>
                <a:cs typeface="Arial" panose="020B0604020202020204" pitchFamily="34" charset="0"/>
              </a:rPr>
              <a:t> lo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o</a:t>
            </a:r>
            <a:r>
              <a:rPr lang="es-MX" sz="900" spc="5"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ro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f</a:t>
            </a:r>
            <a:r>
              <a:rPr lang="es-MX" sz="900" spc="-5" dirty="0">
                <a:latin typeface="Arial" panose="020B0604020202020204" pitchFamily="34" charset="0"/>
                <a:ea typeface="Calibri" panose="020F0502020204030204" pitchFamily="34" charset="0"/>
                <a:cs typeface="Arial" panose="020B0604020202020204" pitchFamily="34" charset="0"/>
              </a:rPr>
              <a:t>ondo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e</a:t>
            </a:r>
            <a:r>
              <a:rPr lang="es-MX" sz="900" dirty="0">
                <a:latin typeface="Arial" panose="020B0604020202020204" pitchFamily="34" charset="0"/>
                <a:ea typeface="Calibri" panose="020F0502020204030204" pitchFamily="34" charset="0"/>
                <a:cs typeface="Arial" panose="020B0604020202020204" pitchFamily="34" charset="0"/>
              </a:rPr>
              <a:t>x</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r</a:t>
            </a:r>
            <a:r>
              <a:rPr lang="es-MX" sz="900" spc="10" dirty="0">
                <a:latin typeface="Arial" panose="020B0604020202020204" pitchFamily="34" charset="0"/>
                <a:ea typeface="Calibri" panose="020F0502020204030204" pitchFamily="34" charset="0"/>
                <a:cs typeface="Arial" panose="020B0604020202020204" pitchFamily="34" charset="0"/>
              </a:rPr>
              <a:t>a</a:t>
            </a:r>
            <a:r>
              <a:rPr lang="es-MX" sz="900" spc="-5" dirty="0">
                <a:latin typeface="Arial" panose="020B0604020202020204" pitchFamily="34" charset="0"/>
                <a:ea typeface="Calibri" panose="020F0502020204030204" pitchFamily="34" charset="0"/>
                <a:cs typeface="Arial" panose="020B0604020202020204" pitchFamily="34" charset="0"/>
              </a:rPr>
              <a:t>ordina</a:t>
            </a:r>
            <a:r>
              <a:rPr lang="es-MX" sz="900" spc="5" dirty="0">
                <a:latin typeface="Arial" panose="020B0604020202020204" pitchFamily="34" charset="0"/>
                <a:ea typeface="Calibri" panose="020F0502020204030204" pitchFamily="34" charset="0"/>
                <a:cs typeface="Arial" panose="020B0604020202020204" pitchFamily="34" charset="0"/>
              </a:rPr>
              <a:t>r</a:t>
            </a:r>
            <a:r>
              <a:rPr lang="es-MX" sz="900" spc="-5" dirty="0">
                <a:latin typeface="Arial" panose="020B0604020202020204" pitchFamily="34" charset="0"/>
                <a:ea typeface="Calibri" panose="020F0502020204030204" pitchFamily="34" charset="0"/>
                <a:cs typeface="Arial" panose="020B0604020202020204" pitchFamily="34" charset="0"/>
              </a:rPr>
              <a:t>io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f</a:t>
            </a:r>
            <a:r>
              <a:rPr lang="es-MX" sz="900" spc="-5" dirty="0">
                <a:latin typeface="Arial" panose="020B0604020202020204" pitchFamily="34" charset="0"/>
                <a:ea typeface="Calibri" panose="020F0502020204030204" pitchFamily="34" charset="0"/>
                <a:cs typeface="Arial" panose="020B0604020202020204" pitchFamily="34" charset="0"/>
              </a:rPr>
              <a:t>ederales</a:t>
            </a:r>
            <a:r>
              <a:rPr lang="es-MX" sz="900"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in</a:t>
            </a:r>
            <a:r>
              <a:rPr lang="es-MX" sz="900" dirty="0">
                <a:latin typeface="Arial" panose="020B0604020202020204" pitchFamily="34" charset="0"/>
                <a:ea typeface="Calibri" panose="020F0502020204030204" pitchFamily="34" charset="0"/>
                <a:cs typeface="Arial" panose="020B0604020202020204" pitchFamily="34" charset="0"/>
              </a:rPr>
              <a:t>g</a:t>
            </a:r>
            <a:r>
              <a:rPr lang="es-MX" sz="900" spc="-5" dirty="0">
                <a:latin typeface="Arial" panose="020B0604020202020204" pitchFamily="34" charset="0"/>
                <a:ea typeface="Calibri" panose="020F0502020204030204" pitchFamily="34" charset="0"/>
                <a:cs typeface="Arial" panose="020B0604020202020204" pitchFamily="34" charset="0"/>
              </a:rPr>
              <a:t>resos propio</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dirty="0">
                <a:latin typeface="Arial" panose="020B0604020202020204" pitchFamily="34" charset="0"/>
                <a:ea typeface="Calibri" panose="020F0502020204030204" pitchFamily="34" charset="0"/>
                <a:cs typeface="Arial" panose="020B0604020202020204" pitchFamily="34" charset="0"/>
              </a:rPr>
              <a:t>y</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o</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ra</a:t>
            </a:r>
            <a:r>
              <a:rPr lang="es-MX" sz="900" dirty="0">
                <a:latin typeface="Arial" panose="020B0604020202020204" pitchFamily="34" charset="0"/>
                <a:ea typeface="Calibri" panose="020F0502020204030204" pitchFamily="34" charset="0"/>
                <a:cs typeface="Arial" panose="020B0604020202020204" pitchFamily="34" charset="0"/>
              </a:rPr>
              <a:t>s</a:t>
            </a:r>
            <a:r>
              <a:rPr lang="es-MX" sz="900" spc="-5" dirty="0">
                <a:latin typeface="Arial" panose="020B0604020202020204" pitchFamily="34" charset="0"/>
                <a:ea typeface="Calibri" panose="020F0502020204030204" pitchFamily="34" charset="0"/>
                <a:cs typeface="Arial" panose="020B0604020202020204" pitchFamily="34" charset="0"/>
              </a:rPr>
              <a:t> </a:t>
            </a:r>
            <a:r>
              <a:rPr lang="es-MX" sz="900" spc="5" dirty="0">
                <a:latin typeface="Arial" panose="020B0604020202020204" pitchFamily="34" charset="0"/>
                <a:ea typeface="Calibri" panose="020F0502020204030204" pitchFamily="34" charset="0"/>
                <a:cs typeface="Arial" panose="020B0604020202020204" pitchFamily="34" charset="0"/>
              </a:rPr>
              <a:t>f</a:t>
            </a:r>
            <a:r>
              <a:rPr lang="es-MX" sz="900" spc="-5" dirty="0">
                <a:latin typeface="Arial" panose="020B0604020202020204" pitchFamily="34" charset="0"/>
                <a:ea typeface="Calibri" panose="020F0502020204030204" pitchFamily="34" charset="0"/>
                <a:cs typeface="Arial" panose="020B0604020202020204" pitchFamily="34" charset="0"/>
              </a:rPr>
              <a:t>uen</a:t>
            </a:r>
            <a:r>
              <a:rPr lang="es-MX" sz="900" spc="-10" dirty="0">
                <a:latin typeface="Arial" panose="020B0604020202020204" pitchFamily="34" charset="0"/>
                <a:ea typeface="Calibri" panose="020F0502020204030204" pitchFamily="34" charset="0"/>
                <a:cs typeface="Arial" panose="020B0604020202020204" pitchFamily="34" charset="0"/>
              </a:rPr>
              <a:t>t</a:t>
            </a:r>
            <a:r>
              <a:rPr lang="es-MX" sz="900" spc="-5" dirty="0">
                <a:latin typeface="Arial" panose="020B0604020202020204" pitchFamily="34" charset="0"/>
                <a:ea typeface="Calibri" panose="020F0502020204030204" pitchFamily="34" charset="0"/>
                <a:cs typeface="Arial" panose="020B0604020202020204" pitchFamily="34" charset="0"/>
              </a:rPr>
              <a:t>es.</a:t>
            </a:r>
            <a:endParaRPr lang="es-MX" sz="900" dirty="0">
              <a:latin typeface="Arial" panose="020B0604020202020204" pitchFamily="34" charset="0"/>
              <a:cs typeface="Arial" panose="020B0604020202020204" pitchFamily="34" charset="0"/>
            </a:endParaRPr>
          </a:p>
        </p:txBody>
      </p:sp>
      <p:cxnSp>
        <p:nvCxnSpPr>
          <p:cNvPr id="9" name="Conector recto 8"/>
          <p:cNvCxnSpPr/>
          <p:nvPr/>
        </p:nvCxnSpPr>
        <p:spPr>
          <a:xfrm>
            <a:off x="91440" y="6113701"/>
            <a:ext cx="19507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418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1280" y="618203"/>
            <a:ext cx="8953498" cy="4278094"/>
          </a:xfrm>
          <a:prstGeom prst="rect">
            <a:avLst/>
          </a:prstGeom>
        </p:spPr>
        <p:txBody>
          <a:bodyPr wrap="square">
            <a:spAutoFit/>
          </a:bodyPr>
          <a:lstStyle/>
          <a:p>
            <a:pPr marR="75565" algn="just"/>
            <a:r>
              <a:rPr lang="es-MX" sz="1700" spc="-5" dirty="0">
                <a:latin typeface="Arial" panose="020B0604020202020204" pitchFamily="34" charset="0"/>
                <a:ea typeface="Arial" panose="020B0604020202020204" pitchFamily="34" charset="0"/>
                <a:cs typeface="Arial" panose="020B0604020202020204" pitchFamily="34" charset="0"/>
              </a:rPr>
              <a:t>Cada proyecto deberá contener cuatro </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spc="-5" dirty="0">
                <a:latin typeface="Arial" panose="020B0604020202020204" pitchFamily="34" charset="0"/>
                <a:ea typeface="Arial" panose="020B0604020202020204" pitchFamily="34" charset="0"/>
                <a:cs typeface="Arial" panose="020B0604020202020204" pitchFamily="34" charset="0"/>
              </a:rPr>
              <a:t>b</a:t>
            </a:r>
            <a:r>
              <a:rPr lang="es-MX" sz="1700" spc="5" dirty="0">
                <a:latin typeface="Arial" panose="020B0604020202020204" pitchFamily="34" charset="0"/>
                <a:ea typeface="Arial" panose="020B0604020202020204" pitchFamily="34" charset="0"/>
                <a:cs typeface="Arial" panose="020B0604020202020204" pitchFamily="34" charset="0"/>
              </a:rPr>
              <a:t>j</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ula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 c</a:t>
            </a:r>
            <a:r>
              <a:rPr lang="es-MX" sz="1700" spc="-5" dirty="0">
                <a:latin typeface="Arial" panose="020B0604020202020204" pitchFamily="34" charset="0"/>
                <a:ea typeface="Arial" panose="020B0604020202020204" pitchFamily="34" charset="0"/>
                <a:cs typeface="Arial" panose="020B0604020202020204" pitchFamily="34" charset="0"/>
              </a:rPr>
              <a:t>ua</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ro</a:t>
            </a:r>
            <a:r>
              <a:rPr lang="es-MX" sz="1700" spc="3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45" dirty="0" smtClean="0">
                <a:latin typeface="Arial" panose="020B0604020202020204" pitchFamily="34" charset="0"/>
                <a:ea typeface="Arial" panose="020B0604020202020204" pitchFamily="34" charset="0"/>
                <a:cs typeface="Arial" panose="020B0604020202020204" pitchFamily="34" charset="0"/>
              </a:rPr>
              <a:t>por </a:t>
            </a:r>
            <a:r>
              <a:rPr lang="es-MX" sz="1700" spc="45" dirty="0">
                <a:latin typeface="Arial" panose="020B0604020202020204" pitchFamily="34" charset="0"/>
                <a:ea typeface="Arial" panose="020B0604020202020204" pitchFamily="34" charset="0"/>
                <a:cs typeface="Arial" panose="020B0604020202020204" pitchFamily="34" charset="0"/>
              </a:rPr>
              <a:t>objetivo particular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ua</a:t>
            </a:r>
            <a:r>
              <a:rPr lang="es-MX" sz="1700" spc="-10"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ro</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cc</a:t>
            </a:r>
            <a:r>
              <a:rPr lang="es-MX" sz="1700" spc="-5" dirty="0">
                <a:latin typeface="Arial" panose="020B0604020202020204" pitchFamily="34" charset="0"/>
                <a:ea typeface="Arial" panose="020B0604020202020204" pitchFamily="34" charset="0"/>
                <a:cs typeface="Arial" panose="020B0604020202020204" pitchFamily="34" charset="0"/>
              </a:rPr>
              <a:t>ione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ulada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4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4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pe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and</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 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rs</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oli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alle</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9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spc="-20" dirty="0">
                <a:latin typeface="Arial" panose="020B0604020202020204" pitchFamily="34" charset="0"/>
                <a:ea typeface="Arial" panose="020B0604020202020204" pitchFamily="34" charset="0"/>
                <a:cs typeface="Arial" panose="020B0604020202020204" pitchFamily="34" charset="0"/>
              </a:rPr>
              <a:t>l</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5" dirty="0">
                <a:latin typeface="Arial" panose="020B0604020202020204" pitchFamily="34" charset="0"/>
                <a:ea typeface="Arial" panose="020B0604020202020204" pitchFamily="34" charset="0"/>
                <a:cs typeface="Arial" panose="020B0604020202020204" pitchFamily="34" charset="0"/>
              </a:rPr>
              <a:t>un</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9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n</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90"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dan plan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eado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23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20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an</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ra</a:t>
            </a:r>
            <a:r>
              <a:rPr lang="es-MX" sz="1700" spc="20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20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5" dirty="0">
                <a:latin typeface="Arial" panose="020B0604020202020204" pitchFamily="34" charset="0"/>
                <a:ea typeface="Arial" panose="020B0604020202020204" pitchFamily="34" charset="0"/>
                <a:cs typeface="Arial" panose="020B0604020202020204" pitchFamily="34" charset="0"/>
              </a:rPr>
              <a:t>ene</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spc="-20"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23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p</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ro</a:t>
            </a:r>
            <a:r>
              <a:rPr lang="es-MX" sz="1700" spc="20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21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23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su</a:t>
            </a:r>
            <a:r>
              <a:rPr lang="es-MX" sz="1700" spc="21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z</a:t>
            </a:r>
            <a:r>
              <a:rPr lang="es-MX" sz="1700" spc="2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n</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21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2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22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2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2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h</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5" dirty="0">
                <a:latin typeface="Arial" panose="020B0604020202020204" pitchFamily="34" charset="0"/>
                <a:ea typeface="Arial" panose="020B0604020202020204" pitchFamily="34" charset="0"/>
                <a:cs typeface="Arial" panose="020B0604020202020204" pitchFamily="34" charset="0"/>
              </a:rPr>
              <a:t>an de</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iad</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20" dirty="0">
                <a:latin typeface="Arial" panose="020B0604020202020204" pitchFamily="34" charset="0"/>
                <a:ea typeface="Arial" panose="020B0604020202020204" pitchFamily="34" charset="0"/>
                <a:cs typeface="Arial" panose="020B0604020202020204" pitchFamily="34" charset="0"/>
              </a:rPr>
              <a:t>í</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co</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x</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9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debe</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6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8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debida</a:t>
            </a:r>
            <a:r>
              <a:rPr lang="es-MX" sz="1700" spc="-1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j</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spc="-15" dirty="0">
                <a:latin typeface="Arial" panose="020B0604020202020204" pitchFamily="34" charset="0"/>
                <a:ea typeface="Arial" panose="020B0604020202020204" pitchFamily="34" charset="0"/>
                <a:cs typeface="Arial" panose="020B0604020202020204" pitchFamily="34" charset="0"/>
              </a:rPr>
              <a:t>os</a:t>
            </a:r>
            <a:r>
              <a:rPr lang="es-MX" sz="17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z</a:t>
            </a:r>
            <a:r>
              <a:rPr lang="es-MX" sz="1700" spc="-5" dirty="0">
                <a:latin typeface="Arial" panose="020B0604020202020204" pitchFamily="34" charset="0"/>
                <a:ea typeface="Arial" panose="020B0604020202020204" pitchFamily="34" charset="0"/>
                <a:cs typeface="Arial" panose="020B0604020202020204" pitchFamily="34" charset="0"/>
              </a:rPr>
              <a:t>ado</a:t>
            </a:r>
            <a:r>
              <a:rPr lang="es-MX" sz="1700" spc="60" dirty="0">
                <a:latin typeface="Arial" panose="020B0604020202020204" pitchFamily="34" charset="0"/>
                <a:ea typeface="Arial" panose="020B0604020202020204" pitchFamily="34" charset="0"/>
                <a:cs typeface="Arial" panose="020B0604020202020204" pitchFamily="34" charset="0"/>
              </a:rPr>
              <a:t>s</a:t>
            </a:r>
            <a:r>
              <a:rPr lang="es-MX" sz="1700" b="1" spc="70" baseline="3000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15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calenda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z</a:t>
            </a:r>
            <a:r>
              <a:rPr lang="es-MX" sz="1700" spc="-5" dirty="0">
                <a:latin typeface="Arial" panose="020B0604020202020204" pitchFamily="34" charset="0"/>
                <a:ea typeface="Arial" panose="020B0604020202020204" pitchFamily="34" charset="0"/>
                <a:cs typeface="Arial" panose="020B0604020202020204" pitchFamily="34" charset="0"/>
              </a:rPr>
              <a:t>ado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6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4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4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4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h</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3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4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se</a:t>
            </a:r>
            <a:r>
              <a:rPr lang="es-MX" sz="1700" spc="1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spc="-15" dirty="0">
                <a:latin typeface="Arial" panose="020B0604020202020204" pitchFamily="34" charset="0"/>
                <a:ea typeface="Arial" panose="020B0604020202020204" pitchFamily="34" charset="0"/>
                <a:cs typeface="Arial" panose="020B0604020202020204" pitchFamily="34" charset="0"/>
              </a:rPr>
              <a:t>u</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z</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14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j</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1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4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los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rs</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dirty="0">
                <a:latin typeface="Arial" panose="020B0604020202020204" pitchFamily="34" charset="0"/>
                <a:ea typeface="Arial" panose="020B0604020202020204" pitchFamily="34" charset="0"/>
                <a:cs typeface="Arial" panose="020B0604020202020204" pitchFamily="34" charset="0"/>
              </a:rPr>
              <a:t>. </a:t>
            </a:r>
            <a:r>
              <a:rPr lang="es-MX" sz="1700" b="1" dirty="0">
                <a:latin typeface="Arial" panose="020B0604020202020204" pitchFamily="34" charset="0"/>
                <a:ea typeface="Arial" panose="020B0604020202020204" pitchFamily="34" charset="0"/>
                <a:cs typeface="Arial" panose="020B0604020202020204" pitchFamily="34" charset="0"/>
              </a:rPr>
              <a:t>(Anexo – Proyectos)</a:t>
            </a:r>
          </a:p>
          <a:p>
            <a:pPr marR="75565" algn="just"/>
            <a:endParaRPr lang="es-MX" sz="1700" spc="-5" dirty="0" smtClean="0">
              <a:latin typeface="Arial" panose="020B0604020202020204" pitchFamily="34" charset="0"/>
              <a:ea typeface="Arial" panose="020B0604020202020204" pitchFamily="34" charset="0"/>
              <a:cs typeface="Arial" panose="020B0604020202020204" pitchFamily="34" charset="0"/>
            </a:endParaRPr>
          </a:p>
          <a:p>
            <a:pPr marR="75565" algn="just"/>
            <a:r>
              <a:rPr lang="es-MX" sz="1700" spc="-5" dirty="0" smtClean="0">
                <a:latin typeface="Arial" panose="020B0604020202020204" pitchFamily="34" charset="0"/>
                <a:ea typeface="Arial" panose="020B0604020202020204" pitchFamily="34" charset="0"/>
                <a:cs typeface="Arial" panose="020B0604020202020204" pitchFamily="34" charset="0"/>
              </a:rPr>
              <a:t>Pa</a:t>
            </a:r>
            <a:r>
              <a:rPr lang="es-MX" sz="1700" dirty="0" smtClean="0">
                <a:latin typeface="Arial" panose="020B0604020202020204" pitchFamily="34" charset="0"/>
                <a:ea typeface="Arial" panose="020B0604020202020204" pitchFamily="34" charset="0"/>
                <a:cs typeface="Arial" panose="020B0604020202020204" pitchFamily="34" charset="0"/>
              </a:rPr>
              <a:t>ra</a:t>
            </a:r>
            <a:r>
              <a:rPr lang="es-MX" sz="1700" spc="110" dirty="0" smtClean="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ap</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0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los 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spc="-15" dirty="0">
                <a:latin typeface="Arial" panose="020B0604020202020204" pitchFamily="34" charset="0"/>
                <a:ea typeface="Arial" panose="020B0604020202020204" pitchFamily="34" charset="0"/>
                <a:cs typeface="Arial" panose="020B0604020202020204" pitchFamily="34" charset="0"/>
              </a:rPr>
              <a:t>y</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0"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ne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ili</a:t>
            </a:r>
            <a:r>
              <a:rPr lang="es-MX" sz="1700" spc="-15" dirty="0">
                <a:latin typeface="Arial" panose="020B0604020202020204" pitchFamily="34" charset="0"/>
                <a:ea typeface="Arial" panose="020B0604020202020204" pitchFamily="34" charset="0"/>
                <a:cs typeface="Arial" panose="020B0604020202020204" pitchFamily="34" charset="0"/>
              </a:rPr>
              <a:t>z</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10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ódul</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ap</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ra</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10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0" dirty="0">
                <a:latin typeface="Arial" panose="020B0604020202020204" pitchFamily="34" charset="0"/>
                <a:ea typeface="Arial" panose="020B0604020202020204" pitchFamily="34" charset="0"/>
                <a:cs typeface="Arial" panose="020B0604020202020204" pitchFamily="34" charset="0"/>
              </a:rPr>
              <a:t>m</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ele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óni</a:t>
            </a:r>
            <a:r>
              <a:rPr lang="es-MX" sz="1700" dirty="0">
                <a:latin typeface="Arial" panose="020B0604020202020204" pitchFamily="34" charset="0"/>
                <a:ea typeface="Arial" panose="020B0604020202020204" pitchFamily="34" charset="0"/>
                <a:cs typeface="Arial" panose="020B0604020202020204" pitchFamily="34" charset="0"/>
              </a:rPr>
              <a:t>co</a:t>
            </a:r>
            <a:r>
              <a:rPr lang="es-MX" sz="1700" spc="100" dirty="0">
                <a:latin typeface="Arial" panose="020B0604020202020204" pitchFamily="34" charset="0"/>
                <a:ea typeface="Arial" panose="020B0604020202020204" pitchFamily="34" charset="0"/>
                <a:cs typeface="Arial" panose="020B0604020202020204" pitchFamily="34" charset="0"/>
              </a:rPr>
              <a:t> PFCE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di</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po</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g</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Di</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Planeación, Evaluación e Informática</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11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d</a:t>
            </a:r>
            <a:r>
              <a:rPr lang="es-MX" sz="1700" spc="-5" dirty="0">
                <a:latin typeface="Arial" panose="020B0604020202020204" pitchFamily="34" charset="0"/>
                <a:ea typeface="Arial" panose="020B0604020202020204" pitchFamily="34" charset="0"/>
                <a:cs typeface="Arial" panose="020B0604020202020204" pitchFamily="34" charset="0"/>
              </a:rPr>
              <a:t>epe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dien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20"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Coordinación General de Universidades Tecnológicas y Politécnicas. </a:t>
            </a:r>
            <a:endParaRPr lang="es-MX" sz="1700" spc="-5" dirty="0" smtClean="0">
              <a:latin typeface="Arial" panose="020B0604020202020204" pitchFamily="34" charset="0"/>
              <a:ea typeface="Arial" panose="020B0604020202020204" pitchFamily="34" charset="0"/>
              <a:cs typeface="Arial" panose="020B0604020202020204" pitchFamily="34" charset="0"/>
            </a:endParaRPr>
          </a:p>
          <a:p>
            <a:pPr marR="75565" algn="just"/>
            <a:endParaRPr lang="es-MX" sz="1700" spc="-5" dirty="0">
              <a:latin typeface="Arial" panose="020B0604020202020204" pitchFamily="34" charset="0"/>
              <a:ea typeface="Arial" panose="020B0604020202020204" pitchFamily="34" charset="0"/>
              <a:cs typeface="Arial" panose="020B0604020202020204" pitchFamily="34" charset="0"/>
            </a:endParaRPr>
          </a:p>
          <a:p>
            <a:pPr marR="75565" algn="just"/>
            <a:r>
              <a:rPr lang="es-MX" sz="1700" spc="-5" dirty="0" smtClean="0">
                <a:latin typeface="Arial" panose="020B0604020202020204" pitchFamily="34" charset="0"/>
                <a:ea typeface="Arial" panose="020B0604020202020204" pitchFamily="34" charset="0"/>
                <a:cs typeface="Arial" panose="020B0604020202020204" pitchFamily="34" charset="0"/>
              </a:rPr>
              <a:t>El </a:t>
            </a:r>
            <a:r>
              <a:rPr lang="es-MX" sz="1700" spc="-5" dirty="0">
                <a:latin typeface="Arial" panose="020B0604020202020204" pitchFamily="34" charset="0"/>
                <a:ea typeface="Arial" panose="020B0604020202020204" pitchFamily="34" charset="0"/>
                <a:cs typeface="Arial" panose="020B0604020202020204" pitchFamily="34" charset="0"/>
              </a:rPr>
              <a:t>monto máximo a solicitar será </a:t>
            </a:r>
            <a:r>
              <a:rPr lang="es-MX" sz="1700" spc="-5" dirty="0" smtClean="0">
                <a:latin typeface="Arial" panose="020B0604020202020204" pitchFamily="34" charset="0"/>
                <a:ea typeface="Arial" panose="020B0604020202020204" pitchFamily="34" charset="0"/>
                <a:cs typeface="Arial" panose="020B0604020202020204" pitchFamily="34" charset="0"/>
              </a:rPr>
              <a:t>hasta de </a:t>
            </a:r>
            <a:r>
              <a:rPr lang="es-MX" sz="1700" b="1" spc="-5" dirty="0">
                <a:latin typeface="Arial" panose="020B0604020202020204" pitchFamily="34" charset="0"/>
                <a:ea typeface="Arial" panose="020B0604020202020204" pitchFamily="34" charset="0"/>
                <a:cs typeface="Arial" panose="020B0604020202020204" pitchFamily="34" charset="0"/>
              </a:rPr>
              <a:t>6 millones de pesos </a:t>
            </a:r>
            <a:r>
              <a:rPr lang="es-MX" sz="1700" spc="-5" dirty="0">
                <a:latin typeface="Arial" panose="020B0604020202020204" pitchFamily="34" charset="0"/>
                <a:ea typeface="Arial" panose="020B0604020202020204" pitchFamily="34" charset="0"/>
                <a:cs typeface="Arial" panose="020B0604020202020204" pitchFamily="34" charset="0"/>
              </a:rPr>
              <a:t>de los cuales, el </a:t>
            </a:r>
            <a:r>
              <a:rPr lang="es-MX" sz="1700" b="1" spc="-5" dirty="0" smtClean="0">
                <a:latin typeface="Arial" panose="020B0604020202020204" pitchFamily="34" charset="0"/>
                <a:ea typeface="Arial" panose="020B0604020202020204" pitchFamily="34" charset="0"/>
                <a:cs typeface="Arial" panose="020B0604020202020204" pitchFamily="34" charset="0"/>
              </a:rPr>
              <a:t>70%</a:t>
            </a:r>
            <a:r>
              <a:rPr lang="es-MX" sz="1700" spc="-5" dirty="0" smtClean="0">
                <a:latin typeface="Arial" panose="020B0604020202020204" pitchFamily="34" charset="0"/>
                <a:ea typeface="Arial" panose="020B0604020202020204" pitchFamily="34" charset="0"/>
                <a:cs typeface="Arial" panose="020B0604020202020204" pitchFamily="34" charset="0"/>
              </a:rPr>
              <a:t> (hasta 4.2 millones de pesos) deberá </a:t>
            </a:r>
            <a:r>
              <a:rPr lang="es-MX" sz="1700" spc="-5" dirty="0">
                <a:latin typeface="Arial" panose="020B0604020202020204" pitchFamily="34" charset="0"/>
                <a:ea typeface="Arial" panose="020B0604020202020204" pitchFamily="34" charset="0"/>
                <a:cs typeface="Arial" panose="020B0604020202020204" pitchFamily="34" charset="0"/>
              </a:rPr>
              <a:t>ser destinado para los procesos de </a:t>
            </a:r>
            <a:r>
              <a:rPr lang="es-MX" sz="1700" b="1" spc="-5" dirty="0">
                <a:latin typeface="Arial" panose="020B0604020202020204" pitchFamily="34" charset="0"/>
                <a:ea typeface="Arial" panose="020B0604020202020204" pitchFamily="34" charset="0"/>
                <a:cs typeface="Arial" panose="020B0604020202020204" pitchFamily="34" charset="0"/>
              </a:rPr>
              <a:t>evaluación y/o acreditación de los </a:t>
            </a:r>
            <a:r>
              <a:rPr lang="es-MX" sz="1700" b="1" spc="-5" dirty="0" smtClean="0">
                <a:latin typeface="Arial" panose="020B0604020202020204" pitchFamily="34" charset="0"/>
                <a:ea typeface="Arial" panose="020B0604020202020204" pitchFamily="34" charset="0"/>
                <a:cs typeface="Arial" panose="020B0604020202020204" pitchFamily="34" charset="0"/>
              </a:rPr>
              <a:t>PE </a:t>
            </a:r>
            <a:r>
              <a:rPr lang="es-MX" sz="1700" spc="-5" dirty="0" smtClean="0">
                <a:latin typeface="Arial" panose="020B0604020202020204" pitchFamily="34" charset="0"/>
                <a:ea typeface="Arial" panose="020B0604020202020204" pitchFamily="34" charset="0"/>
                <a:cs typeface="Arial" panose="020B0604020202020204" pitchFamily="34" charset="0"/>
              </a:rPr>
              <a:t>y</a:t>
            </a:r>
            <a:r>
              <a:rPr lang="es-MX" sz="1700" b="1" spc="-5" dirty="0" smtClean="0">
                <a:latin typeface="Arial" panose="020B0604020202020204" pitchFamily="34" charset="0"/>
                <a:ea typeface="Arial" panose="020B0604020202020204" pitchFamily="34" charset="0"/>
                <a:cs typeface="Arial" panose="020B0604020202020204" pitchFamily="34" charset="0"/>
              </a:rPr>
              <a:t> 30%</a:t>
            </a:r>
            <a:r>
              <a:rPr lang="es-MX" sz="1700" spc="-5" dirty="0" smtClean="0">
                <a:latin typeface="Arial" panose="020B0604020202020204" pitchFamily="34" charset="0"/>
                <a:ea typeface="Arial" panose="020B0604020202020204" pitchFamily="34" charset="0"/>
                <a:cs typeface="Arial" panose="020B0604020202020204" pitchFamily="34" charset="0"/>
              </a:rPr>
              <a:t> (hasta 1.8 millones de pesos) restante </a:t>
            </a:r>
            <a:r>
              <a:rPr lang="es-MX" sz="1700" spc="-5" dirty="0">
                <a:latin typeface="Arial" panose="020B0604020202020204" pitchFamily="34" charset="0"/>
                <a:ea typeface="Arial" panose="020B0604020202020204" pitchFamily="34" charset="0"/>
                <a:cs typeface="Arial" panose="020B0604020202020204" pitchFamily="34" charset="0"/>
              </a:rPr>
              <a:t>para cubrir aquellas </a:t>
            </a:r>
            <a:r>
              <a:rPr lang="es-MX" sz="1700" b="1" spc="-5" dirty="0">
                <a:latin typeface="Arial" panose="020B0604020202020204" pitchFamily="34" charset="0"/>
                <a:ea typeface="Arial" panose="020B0604020202020204" pitchFamily="34" charset="0"/>
                <a:cs typeface="Arial" panose="020B0604020202020204" pitchFamily="34" charset="0"/>
              </a:rPr>
              <a:t>necesidades de la institución</a:t>
            </a:r>
            <a:r>
              <a:rPr lang="es-MX" sz="1700" spc="-5" dirty="0">
                <a:latin typeface="Arial" panose="020B0604020202020204" pitchFamily="34" charset="0"/>
                <a:ea typeface="Arial" panose="020B0604020202020204" pitchFamily="34" charset="0"/>
                <a:cs typeface="Arial" panose="020B0604020202020204" pitchFamily="34" charset="0"/>
              </a:rPr>
              <a:t>.</a:t>
            </a:r>
            <a:endParaRPr lang="es-MX" sz="1700" dirty="0">
              <a:latin typeface="Arial" panose="020B0604020202020204" pitchFamily="34" charset="0"/>
              <a:ea typeface="Arial" panose="020B0604020202020204" pitchFamily="34" charset="0"/>
              <a:cs typeface="Arial" panose="020B0604020202020204" pitchFamily="34" charset="0"/>
            </a:endParaRPr>
          </a:p>
        </p:txBody>
      </p:sp>
      <p:sp>
        <p:nvSpPr>
          <p:cNvPr id="3" name="Rectángulo 2"/>
          <p:cNvSpPr/>
          <p:nvPr/>
        </p:nvSpPr>
        <p:spPr>
          <a:xfrm>
            <a:off x="175258" y="4901499"/>
            <a:ext cx="8808720" cy="1477328"/>
          </a:xfrm>
          <a:prstGeom prst="rect">
            <a:avLst/>
          </a:prstGeom>
          <a:solidFill>
            <a:schemeClr val="accent2">
              <a:lumMod val="20000"/>
              <a:lumOff val="80000"/>
            </a:schemeClr>
          </a:solidFill>
          <a:ln w="12700">
            <a:solidFill>
              <a:schemeClr val="tx1"/>
            </a:solidFill>
          </a:ln>
          <a:scene3d>
            <a:camera prst="orthographicFront"/>
            <a:lightRig rig="twoPt" dir="t"/>
          </a:scene3d>
          <a:sp3d prstMaterial="softEdge">
            <a:bevelT/>
            <a:bevelB/>
          </a:sp3d>
        </p:spPr>
        <p:txBody>
          <a:bodyPr wrap="square">
            <a:spAutoFit/>
          </a:bodyPr>
          <a:lstStyle/>
          <a:p>
            <a:pPr marR="75565" algn="just"/>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ne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o</a:t>
            </a:r>
            <a:r>
              <a:rPr lang="es-MX" spc="17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los p</a:t>
            </a:r>
            <a:r>
              <a:rPr lang="es-MX" spc="-10" dirty="0" smtClean="0">
                <a:latin typeface="Arial" panose="020B0604020202020204" pitchFamily="34" charset="0"/>
                <a:ea typeface="Arial" panose="020B0604020202020204" pitchFamily="34" charset="0"/>
                <a:cs typeface="Arial" panose="020B0604020202020204" pitchFamily="34" charset="0"/>
              </a:rPr>
              <a:t>r</a:t>
            </a:r>
            <a:r>
              <a:rPr lang="es-MX" spc="-5" dirty="0" smtClean="0">
                <a:latin typeface="Arial" panose="020B0604020202020204" pitchFamily="34" charset="0"/>
                <a:ea typeface="Arial" panose="020B0604020202020204" pitchFamily="34" charset="0"/>
                <a:cs typeface="Arial" panose="020B0604020202020204" pitchFamily="34" charset="0"/>
              </a:rPr>
              <a:t>o</a:t>
            </a:r>
            <a:r>
              <a:rPr lang="es-MX" spc="-15" dirty="0" smtClean="0">
                <a:latin typeface="Arial" panose="020B0604020202020204" pitchFamily="34" charset="0"/>
                <a:ea typeface="Arial" panose="020B0604020202020204" pitchFamily="34" charset="0"/>
                <a:cs typeface="Arial" panose="020B0604020202020204" pitchFamily="34" charset="0"/>
              </a:rPr>
              <a:t>y</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dirty="0" smtClean="0">
                <a:latin typeface="Arial" panose="020B0604020202020204" pitchFamily="34" charset="0"/>
                <a:ea typeface="Arial" panose="020B0604020202020204" pitchFamily="34" charset="0"/>
                <a:cs typeface="Arial" panose="020B0604020202020204" pitchFamily="34" charset="0"/>
              </a:rPr>
              <a:t>os</a:t>
            </a:r>
            <a:r>
              <a:rPr lang="es-MX" spc="180" dirty="0" smtClean="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85" dirty="0">
                <a:latin typeface="Arial" panose="020B0604020202020204" pitchFamily="34" charset="0"/>
                <a:ea typeface="Arial" panose="020B0604020202020204" pitchFamily="34" charset="0"/>
                <a:cs typeface="Arial" panose="020B0604020202020204" pitchFamily="34" charset="0"/>
              </a:rPr>
              <a:t> </a:t>
            </a:r>
            <a:r>
              <a:rPr lang="es-MX" spc="185" dirty="0" smtClean="0">
                <a:latin typeface="Arial" panose="020B0604020202020204" pitchFamily="34" charset="0"/>
                <a:ea typeface="Arial" panose="020B0604020202020204" pitchFamily="34" charset="0"/>
                <a:cs typeface="Arial" panose="020B0604020202020204" pitchFamily="34" charset="0"/>
              </a:rPr>
              <a:t>se </a:t>
            </a:r>
            <a:r>
              <a:rPr lang="es-MX" spc="-15" dirty="0" smtClean="0">
                <a:latin typeface="Arial" panose="020B0604020202020204" pitchFamily="34" charset="0"/>
                <a:ea typeface="Arial" panose="020B0604020202020204" pitchFamily="34" charset="0"/>
                <a:cs typeface="Arial" panose="020B0604020202020204" pitchFamily="34" charset="0"/>
              </a:rPr>
              <a:t>p</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1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en</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n, s</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an</a:t>
            </a:r>
            <a:r>
              <a:rPr lang="es-MX" spc="185" dirty="0" smtClean="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a</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8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6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au</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onal</a:t>
            </a:r>
            <a:r>
              <a:rPr lang="es-MX" dirty="0">
                <a:latin typeface="Arial" panose="020B0604020202020204" pitchFamily="34" charset="0"/>
                <a:ea typeface="Arial" panose="020B0604020202020204" pitchFamily="34" charset="0"/>
                <a:cs typeface="Arial" panose="020B0604020202020204" pitchFamily="34" charset="0"/>
              </a:rPr>
              <a:t>,</a:t>
            </a:r>
            <a:r>
              <a:rPr lang="es-MX" spc="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spc="-1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in</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75"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d</a:t>
            </a:r>
            <a:r>
              <a:rPr lang="es-MX" dirty="0" smtClean="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ia</a:t>
            </a:r>
            <a:r>
              <a:rPr lang="es-MX" dirty="0">
                <a:latin typeface="Arial" panose="020B0604020202020204" pitchFamily="34" charset="0"/>
                <a:ea typeface="Arial" panose="020B0604020202020204" pitchFamily="34" charset="0"/>
                <a:cs typeface="Arial" panose="020B0604020202020204" pitchFamily="34" charset="0"/>
              </a:rPr>
              <a:t>s</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b</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cla</a:t>
            </a:r>
            <a:r>
              <a:rPr lang="es-MX" dirty="0">
                <a:latin typeface="Arial" panose="020B0604020202020204" pitchFamily="34" charset="0"/>
                <a:ea typeface="Arial" panose="020B0604020202020204" pitchFamily="34" charset="0"/>
                <a:cs typeface="Arial" panose="020B0604020202020204" pitchFamily="34" charset="0"/>
              </a:rPr>
              <a:t>ro</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qu</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rá</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5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4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ipales </a:t>
            </a:r>
            <a:r>
              <a:rPr lang="es-MX" spc="-5" dirty="0">
                <a:latin typeface="Arial" panose="020B0604020202020204" pitchFamily="34" charset="0"/>
                <a:ea typeface="Calibri" panose="020F0502020204030204" pitchFamily="34" charset="0"/>
                <a:cs typeface="Arial" panose="020B0604020202020204" pitchFamily="34" charset="0"/>
              </a:rPr>
              <a:t>p</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oble</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s</a:t>
            </a:r>
            <a:r>
              <a:rPr lang="es-MX" spc="7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iden</a:t>
            </a:r>
            <a:r>
              <a:rPr lang="es-MX" spc="5" dirty="0">
                <a:latin typeface="Arial" panose="020B0604020202020204" pitchFamily="34" charset="0"/>
                <a:ea typeface="Calibri" panose="020F0502020204030204" pitchFamily="34" charset="0"/>
                <a:cs typeface="Arial" panose="020B0604020202020204" pitchFamily="34" charset="0"/>
              </a:rPr>
              <a:t>t</a:t>
            </a:r>
            <a:r>
              <a:rPr lang="es-MX" spc="-20" dirty="0">
                <a:latin typeface="Arial" panose="020B0604020202020204" pitchFamily="34" charset="0"/>
                <a:ea typeface="Calibri" panose="020F0502020204030204" pitchFamily="34" charset="0"/>
                <a:cs typeface="Arial" panose="020B0604020202020204" pitchFamily="34" charset="0"/>
              </a:rPr>
              <a:t>i</a:t>
            </a:r>
            <a:r>
              <a:rPr lang="es-MX" spc="15" dirty="0">
                <a:latin typeface="Arial" panose="020B0604020202020204" pitchFamily="34" charset="0"/>
                <a:ea typeface="Calibri" panose="020F0502020204030204" pitchFamily="34" charset="0"/>
                <a:cs typeface="Arial" panose="020B0604020202020204" pitchFamily="34" charset="0"/>
              </a:rPr>
              <a:t>f</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ado</a:t>
            </a:r>
            <a:r>
              <a:rPr lang="es-MX" dirty="0">
                <a:latin typeface="Arial" panose="020B0604020202020204" pitchFamily="34" charset="0"/>
                <a:ea typeface="Calibri" panose="020F0502020204030204" pitchFamily="34" charset="0"/>
                <a:cs typeface="Arial" panose="020B0604020202020204" pitchFamily="34" charset="0"/>
              </a:rPr>
              <a:t>s</a:t>
            </a:r>
            <a:r>
              <a:rPr lang="es-MX" spc="6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y</a:t>
            </a:r>
            <a:r>
              <a:rPr lang="es-MX" spc="7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n</a:t>
            </a:r>
            <a:r>
              <a:rPr lang="es-MX" spc="8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l</a:t>
            </a:r>
            <a:r>
              <a:rPr lang="es-MX" spc="8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ap</a:t>
            </a:r>
            <a:r>
              <a:rPr lang="es-MX" spc="-10"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o</a:t>
            </a:r>
            <a:r>
              <a:rPr lang="es-MX" spc="-15" dirty="0">
                <a:latin typeface="Arial" panose="020B0604020202020204" pitchFamily="34" charset="0"/>
                <a:ea typeface="Calibri" panose="020F0502020204030204" pitchFamily="34" charset="0"/>
                <a:cs typeface="Arial" panose="020B0604020202020204" pitchFamily="34" charset="0"/>
              </a:rPr>
              <a:t>v</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ha</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ien</a:t>
            </a:r>
            <a:r>
              <a:rPr lang="es-MX" spc="5" dirty="0">
                <a:latin typeface="Arial" panose="020B0604020202020204" pitchFamily="34" charset="0"/>
                <a:ea typeface="Calibri" panose="020F0502020204030204" pitchFamily="34" charset="0"/>
                <a:cs typeface="Arial" panose="020B0604020202020204" pitchFamily="34" charset="0"/>
              </a:rPr>
              <a:t>t</a:t>
            </a:r>
            <a:r>
              <a:rPr lang="es-MX" dirty="0">
                <a:latin typeface="Arial" panose="020B0604020202020204" pitchFamily="34" charset="0"/>
                <a:ea typeface="Calibri" panose="020F0502020204030204" pitchFamily="34" charset="0"/>
                <a:cs typeface="Arial" panose="020B0604020202020204" pitchFamily="34" charset="0"/>
              </a:rPr>
              <a:t>o</a:t>
            </a:r>
            <a:r>
              <a:rPr lang="es-MX" spc="7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9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a:t>
            </a:r>
            <a:r>
              <a:rPr lang="es-MX" dirty="0">
                <a:latin typeface="Arial" panose="020B0604020202020204" pitchFamily="34" charset="0"/>
                <a:ea typeface="Calibri" panose="020F0502020204030204" pitchFamily="34" charset="0"/>
                <a:cs typeface="Arial" panose="020B0604020202020204" pitchFamily="34" charset="0"/>
              </a:rPr>
              <a:t>s</a:t>
            </a:r>
            <a:r>
              <a:rPr lang="es-MX" spc="6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f</a:t>
            </a:r>
            <a:r>
              <a:rPr lang="es-MX" spc="-5" dirty="0">
                <a:latin typeface="Arial" panose="020B0604020202020204" pitchFamily="34" charset="0"/>
                <a:ea typeface="Calibri" panose="020F0502020204030204" pitchFamily="34" charset="0"/>
                <a:cs typeface="Arial" panose="020B0604020202020204" pitchFamily="34" charset="0"/>
              </a:rPr>
              <a:t>o</a:t>
            </a:r>
            <a:r>
              <a:rPr lang="es-MX" spc="-10"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ale</a:t>
            </a:r>
            <a:r>
              <a:rPr lang="es-MX" spc="-15" dirty="0">
                <a:latin typeface="Arial" panose="020B0604020202020204" pitchFamily="34" charset="0"/>
                <a:ea typeface="Calibri" panose="020F0502020204030204" pitchFamily="34" charset="0"/>
                <a:cs typeface="Arial" panose="020B0604020202020204" pitchFamily="34" charset="0"/>
              </a:rPr>
              <a:t>z</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s</a:t>
            </a:r>
            <a:r>
              <a:rPr lang="es-MX" spc="9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pa</a:t>
            </a:r>
            <a:r>
              <a:rPr lang="es-MX" dirty="0">
                <a:latin typeface="Arial" panose="020B0604020202020204" pitchFamily="34" charset="0"/>
                <a:ea typeface="Calibri" panose="020F0502020204030204" pitchFamily="34" charset="0"/>
                <a:cs typeface="Arial" panose="020B0604020202020204" pitchFamily="34" charset="0"/>
              </a:rPr>
              <a:t>ra</a:t>
            </a:r>
            <a:r>
              <a:rPr lang="es-MX" spc="75"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l</a:t>
            </a:r>
            <a:r>
              <a:rPr lang="es-MX" spc="70"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f</a:t>
            </a:r>
            <a:r>
              <a:rPr lang="es-MX" spc="-5" dirty="0">
                <a:latin typeface="Arial" panose="020B0604020202020204" pitchFamily="34" charset="0"/>
                <a:ea typeface="Calibri" panose="020F0502020204030204" pitchFamily="34" charset="0"/>
                <a:cs typeface="Arial" panose="020B0604020202020204" pitchFamily="34" charset="0"/>
              </a:rPr>
              <a:t>o</a:t>
            </a:r>
            <a:r>
              <a:rPr lang="es-MX" spc="-10"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ale</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ien</a:t>
            </a:r>
            <a:r>
              <a:rPr lang="es-MX" spc="5" dirty="0">
                <a:latin typeface="Arial" panose="020B0604020202020204" pitchFamily="34" charset="0"/>
                <a:ea typeface="Calibri" panose="020F0502020204030204" pitchFamily="34" charset="0"/>
                <a:cs typeface="Arial" panose="020B0604020202020204" pitchFamily="34" charset="0"/>
              </a:rPr>
              <a:t>t</a:t>
            </a:r>
            <a:r>
              <a:rPr lang="es-MX" dirty="0">
                <a:latin typeface="Arial" panose="020B0604020202020204" pitchFamily="34" charset="0"/>
                <a:ea typeface="Calibri" panose="020F0502020204030204" pitchFamily="34" charset="0"/>
                <a:cs typeface="Arial" panose="020B0604020202020204" pitchFamily="34" charset="0"/>
              </a:rPr>
              <a:t>o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 </a:t>
            </a:r>
            <a:r>
              <a:rPr lang="es-MX" spc="-5" dirty="0">
                <a:latin typeface="Arial" panose="020B0604020202020204" pitchFamily="34" charset="0"/>
                <a:ea typeface="Calibri" panose="020F0502020204030204" pitchFamily="34" charset="0"/>
                <a:cs typeface="Arial" panose="020B0604020202020204" pitchFamily="34" charset="0"/>
              </a:rPr>
              <a:t>l</a:t>
            </a:r>
            <a:r>
              <a:rPr lang="es-MX" dirty="0">
                <a:latin typeface="Arial" panose="020B0604020202020204" pitchFamily="34" charset="0"/>
                <a:ea typeface="Calibri" panose="020F0502020204030204" pitchFamily="34" charset="0"/>
                <a:cs typeface="Arial" panose="020B0604020202020204" pitchFamily="34" charset="0"/>
              </a:rPr>
              <a:t>a </a:t>
            </a:r>
            <a:r>
              <a:rPr lang="es-MX" spc="-5" dirty="0">
                <a:latin typeface="Arial" panose="020B0604020202020204" pitchFamily="34" charset="0"/>
                <a:ea typeface="Calibri" panose="020F0502020204030204" pitchFamily="34" charset="0"/>
                <a:cs typeface="Arial" panose="020B0604020202020204" pitchFamily="34" charset="0"/>
              </a:rPr>
              <a:t>calida</a:t>
            </a:r>
            <a:r>
              <a:rPr lang="es-MX" dirty="0">
                <a:latin typeface="Arial" panose="020B0604020202020204" pitchFamily="34" charset="0"/>
                <a:ea typeface="Calibri" panose="020F0502020204030204" pitchFamily="34" charset="0"/>
                <a:cs typeface="Arial" panose="020B0604020202020204" pitchFamily="34" charset="0"/>
              </a:rPr>
              <a:t>d </a:t>
            </a:r>
            <a:r>
              <a:rPr lang="es-MX" spc="-5" dirty="0">
                <a:latin typeface="Arial" panose="020B0604020202020204" pitchFamily="34" charset="0"/>
                <a:ea typeface="Calibri" panose="020F0502020204030204" pitchFamily="34" charset="0"/>
                <a:cs typeface="Arial" panose="020B0604020202020204" pitchFamily="34" charset="0"/>
              </a:rPr>
              <a:t>in</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i</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u</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iona</a:t>
            </a:r>
            <a:r>
              <a:rPr lang="es-MX" spc="-20" dirty="0">
                <a:latin typeface="Arial" panose="020B0604020202020204" pitchFamily="34" charset="0"/>
                <a:ea typeface="Calibri" panose="020F0502020204030204" pitchFamily="34" charset="0"/>
                <a:cs typeface="Arial" panose="020B0604020202020204" pitchFamily="34" charset="0"/>
              </a:rPr>
              <a:t>l.</a:t>
            </a:r>
            <a:endParaRPr lang="es-MX" dirty="0">
              <a:latin typeface="Arial" panose="020B0604020202020204" pitchFamily="34" charset="0"/>
              <a:cs typeface="Arial" panose="020B0604020202020204" pitchFamily="34" charset="0"/>
            </a:endParaRPr>
          </a:p>
        </p:txBody>
      </p:sp>
      <p:sp>
        <p:nvSpPr>
          <p:cNvPr id="4" name="Rectángulo 3"/>
          <p:cNvSpPr/>
          <p:nvPr/>
        </p:nvSpPr>
        <p:spPr>
          <a:xfrm>
            <a:off x="2101516" y="87740"/>
            <a:ext cx="4996845" cy="461665"/>
          </a:xfrm>
          <a:prstGeom prst="rect">
            <a:avLst/>
          </a:prstGeom>
          <a:noFill/>
        </p:spPr>
        <p:txBody>
          <a:bodyPr wrap="square" lIns="91440" tIns="45720" rIns="91440" bIns="45720">
            <a:spAutoFit/>
          </a:bodyPr>
          <a:lstStyle/>
          <a:p>
            <a:pPr algn="ctr"/>
            <a:r>
              <a:rPr lang="es-ES" sz="2400" b="1" dirty="0">
                <a:latin typeface="Arial" panose="020B0604020202020204" pitchFamily="34" charset="0"/>
                <a:cs typeface="Arial" panose="020B0604020202020204" pitchFamily="34" charset="0"/>
              </a:rPr>
              <a:t>Características de los proyectos</a:t>
            </a:r>
          </a:p>
        </p:txBody>
      </p:sp>
    </p:spTree>
    <p:extLst>
      <p:ext uri="{BB962C8B-B14F-4D97-AF65-F5344CB8AC3E}">
        <p14:creationId xmlns:p14="http://schemas.microsoft.com/office/powerpoint/2010/main" val="1380280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ángulo 36"/>
          <p:cNvSpPr/>
          <p:nvPr/>
        </p:nvSpPr>
        <p:spPr>
          <a:xfrm>
            <a:off x="117704" y="843079"/>
            <a:ext cx="6024405"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Integración de Proyectos del PFCE Institucional</a:t>
            </a:r>
          </a:p>
        </p:txBody>
      </p:sp>
      <p:sp>
        <p:nvSpPr>
          <p:cNvPr id="38" name="Rectángulo 37"/>
          <p:cNvSpPr/>
          <p:nvPr/>
        </p:nvSpPr>
        <p:spPr>
          <a:xfrm>
            <a:off x="2101516" y="87740"/>
            <a:ext cx="4996845" cy="461665"/>
          </a:xfrm>
          <a:prstGeom prst="rect">
            <a:avLst/>
          </a:prstGeom>
          <a:noFill/>
        </p:spPr>
        <p:txBody>
          <a:bodyPr wrap="square" lIns="91440" tIns="45720" rIns="91440" bIns="45720">
            <a:spAutoFit/>
          </a:bodyPr>
          <a:lstStyle/>
          <a:p>
            <a:pPr algn="ctr"/>
            <a:r>
              <a:rPr lang="es-ES" sz="2400" b="1" dirty="0">
                <a:latin typeface="Arial" panose="020B0604020202020204" pitchFamily="34" charset="0"/>
                <a:cs typeface="Arial" panose="020B0604020202020204" pitchFamily="34" charset="0"/>
              </a:rPr>
              <a:t>Características de los proyectos</a:t>
            </a:r>
          </a:p>
        </p:txBody>
      </p:sp>
      <p:grpSp>
        <p:nvGrpSpPr>
          <p:cNvPr id="6" name="Grupo 5"/>
          <p:cNvGrpSpPr/>
          <p:nvPr/>
        </p:nvGrpSpPr>
        <p:grpSpPr>
          <a:xfrm>
            <a:off x="-52490" y="2036930"/>
            <a:ext cx="9078259" cy="3358030"/>
            <a:chOff x="-52490" y="1671170"/>
            <a:chExt cx="9078259" cy="3358030"/>
          </a:xfrm>
        </p:grpSpPr>
        <p:sp useBgFill="1">
          <p:nvSpPr>
            <p:cNvPr id="14" name="Rectangle 89"/>
            <p:cNvSpPr>
              <a:spLocks noChangeArrowheads="1"/>
            </p:cNvSpPr>
            <p:nvPr/>
          </p:nvSpPr>
          <p:spPr bwMode="auto">
            <a:xfrm>
              <a:off x="930910" y="2402512"/>
              <a:ext cx="1787496" cy="2626688"/>
            </a:xfrm>
            <a:prstGeom prst="rect">
              <a:avLst/>
            </a:prstGeom>
            <a:ln w="3175" algn="ctr">
              <a:noFill/>
              <a:miter lim="800000"/>
              <a:headEnd/>
              <a:tailEnd/>
            </a:ln>
            <a:scene3d>
              <a:camera prst="orthographicFront"/>
              <a:lightRig rig="sunset" dir="t"/>
            </a:scene3d>
            <a:sp3d>
              <a:bevelT/>
              <a:bevelB/>
            </a:sp3d>
          </p:spPr>
          <p:txBody>
            <a:bodyPr wrap="none" tIns="90000" anchor="ctr"/>
            <a:lstStyle/>
            <a:p>
              <a:endParaRPr lang="es-ES_tradnl">
                <a:solidFill>
                  <a:schemeClr val="tx1"/>
                </a:solidFill>
                <a:latin typeface="Arial" panose="020B0604020202020204" pitchFamily="34" charset="0"/>
                <a:cs typeface="Arial" panose="020B0604020202020204" pitchFamily="34" charset="0"/>
              </a:endParaRPr>
            </a:p>
          </p:txBody>
        </p:sp>
        <p:sp>
          <p:nvSpPr>
            <p:cNvPr id="15" name="Rectangle 5"/>
            <p:cNvSpPr>
              <a:spLocks noChangeArrowheads="1"/>
            </p:cNvSpPr>
            <p:nvPr/>
          </p:nvSpPr>
          <p:spPr bwMode="auto">
            <a:xfrm>
              <a:off x="-52490" y="3262613"/>
              <a:ext cx="652463" cy="618608"/>
            </a:xfrm>
            <a:prstGeom prst="rect">
              <a:avLst/>
            </a:prstGeom>
            <a:noFill/>
            <a:ln w="3175" algn="ctr">
              <a:noFill/>
              <a:miter lim="800000"/>
              <a:headEnd/>
              <a:tailEnd/>
            </a:ln>
          </p:spPr>
          <p:txBody>
            <a:bodyPr wrap="none" tIns="90000" anchor="ctr"/>
            <a:lstStyle/>
            <a:p>
              <a:pPr>
                <a:tabLst>
                  <a:tab pos="180975" algn="l"/>
                  <a:tab pos="447675" algn="l"/>
                </a:tabLst>
              </a:pPr>
              <a:r>
                <a:rPr lang="es-MX" sz="2800" b="1" dirty="0">
                  <a:solidFill>
                    <a:schemeClr val="tx1"/>
                  </a:solidFill>
                  <a:latin typeface="Arial" panose="020B0604020202020204" pitchFamily="34" charset="0"/>
                  <a:cs typeface="Arial" panose="020B0604020202020204" pitchFamily="34" charset="0"/>
                </a:rPr>
                <a:t>IES </a:t>
              </a:r>
              <a:endParaRPr lang="es-ES" sz="2800" b="1" dirty="0">
                <a:solidFill>
                  <a:schemeClr val="tx1"/>
                </a:solidFill>
                <a:latin typeface="Arial" panose="020B0604020202020204" pitchFamily="34" charset="0"/>
                <a:cs typeface="Arial" panose="020B0604020202020204" pitchFamily="34" charset="0"/>
              </a:endParaRPr>
            </a:p>
          </p:txBody>
        </p:sp>
        <p:sp>
          <p:nvSpPr>
            <p:cNvPr id="16" name="Rectangle 8"/>
            <p:cNvSpPr>
              <a:spLocks noChangeArrowheads="1"/>
            </p:cNvSpPr>
            <p:nvPr/>
          </p:nvSpPr>
          <p:spPr bwMode="auto">
            <a:xfrm>
              <a:off x="1191260" y="3806316"/>
              <a:ext cx="914400" cy="343335"/>
            </a:xfrm>
            <a:prstGeom prst="rect">
              <a:avLst/>
            </a:prstGeom>
            <a:noFill/>
            <a:ln w="3175" algn="ctr">
              <a:noFill/>
              <a:miter lim="800000"/>
              <a:headEnd/>
              <a:tailEnd/>
            </a:ln>
          </p:spPr>
          <p:txBody>
            <a:bodyPr wrap="none" tIns="90000" anchor="ctr"/>
            <a:lstStyle/>
            <a:p>
              <a:pPr>
                <a:tabLst>
                  <a:tab pos="180975" algn="l"/>
                  <a:tab pos="447675" algn="l"/>
                </a:tabLst>
              </a:pPr>
              <a:r>
                <a:rPr lang="es-MX" sz="2000" b="1" dirty="0">
                  <a:solidFill>
                    <a:schemeClr val="tx1"/>
                  </a:solidFill>
                  <a:latin typeface="Arial" panose="020B0604020202020204" pitchFamily="34" charset="0"/>
                  <a:cs typeface="Arial" panose="020B0604020202020204" pitchFamily="34" charset="0"/>
                </a:rPr>
                <a:t>…</a:t>
              </a:r>
              <a:endParaRPr lang="es-ES" sz="2000" b="1" dirty="0">
                <a:solidFill>
                  <a:schemeClr val="tx1"/>
                </a:solidFill>
                <a:latin typeface="Arial" panose="020B0604020202020204" pitchFamily="34" charset="0"/>
                <a:cs typeface="Arial" panose="020B0604020202020204" pitchFamily="34" charset="0"/>
              </a:endParaRPr>
            </a:p>
          </p:txBody>
        </p:sp>
        <p:sp>
          <p:nvSpPr>
            <p:cNvPr id="17" name="Rectangle 9"/>
            <p:cNvSpPr>
              <a:spLocks noChangeArrowheads="1"/>
            </p:cNvSpPr>
            <p:nvPr/>
          </p:nvSpPr>
          <p:spPr bwMode="auto">
            <a:xfrm>
              <a:off x="1197610" y="4190596"/>
              <a:ext cx="914400" cy="343335"/>
            </a:xfrm>
            <a:prstGeom prst="rect">
              <a:avLst/>
            </a:prstGeom>
            <a:noFill/>
            <a:ln w="3175" algn="ctr">
              <a:noFill/>
              <a:miter lim="800000"/>
              <a:headEnd/>
              <a:tailEnd/>
            </a:ln>
          </p:spPr>
          <p:txBody>
            <a:bodyPr wrap="none" tIns="90000" anchor="ctr"/>
            <a:lstStyle/>
            <a:p>
              <a:pPr>
                <a:tabLst>
                  <a:tab pos="180975" algn="l"/>
                  <a:tab pos="447675" algn="l"/>
                </a:tabLst>
              </a:pPr>
              <a:r>
                <a:rPr lang="es-MX" sz="2000" b="1" dirty="0">
                  <a:solidFill>
                    <a:schemeClr val="tx1"/>
                  </a:solidFill>
                  <a:latin typeface="Arial" panose="020B0604020202020204" pitchFamily="34" charset="0"/>
                  <a:cs typeface="Arial" panose="020B0604020202020204" pitchFamily="34" charset="0"/>
                </a:rPr>
                <a:t>ProPE n</a:t>
              </a:r>
              <a:endParaRPr lang="es-ES" sz="2000" b="1" dirty="0">
                <a:solidFill>
                  <a:schemeClr val="tx1"/>
                </a:solidFill>
                <a:latin typeface="Arial" panose="020B0604020202020204" pitchFamily="34" charset="0"/>
                <a:cs typeface="Arial" panose="020B0604020202020204" pitchFamily="34" charset="0"/>
              </a:endParaRPr>
            </a:p>
          </p:txBody>
        </p:sp>
        <p:sp>
          <p:nvSpPr>
            <p:cNvPr id="18" name="Rectangle 10"/>
            <p:cNvSpPr>
              <a:spLocks noChangeArrowheads="1"/>
            </p:cNvSpPr>
            <p:nvPr/>
          </p:nvSpPr>
          <p:spPr bwMode="auto">
            <a:xfrm>
              <a:off x="1175068" y="2750626"/>
              <a:ext cx="914400" cy="343335"/>
            </a:xfrm>
            <a:prstGeom prst="rect">
              <a:avLst/>
            </a:prstGeom>
            <a:noFill/>
            <a:ln w="3175" algn="ctr">
              <a:noFill/>
              <a:miter lim="800000"/>
              <a:headEnd/>
              <a:tailEnd/>
            </a:ln>
          </p:spPr>
          <p:txBody>
            <a:bodyPr wrap="none" tIns="90000" anchor="ctr"/>
            <a:lstStyle/>
            <a:p>
              <a:pPr>
                <a:tabLst>
                  <a:tab pos="180975" algn="l"/>
                  <a:tab pos="447675" algn="l"/>
                </a:tabLst>
              </a:pPr>
              <a:r>
                <a:rPr lang="es-MX" sz="2000" b="1" dirty="0" smtClean="0">
                  <a:solidFill>
                    <a:schemeClr val="tx1"/>
                  </a:solidFill>
                  <a:latin typeface="Arial" panose="020B0604020202020204" pitchFamily="34" charset="0"/>
                  <a:cs typeface="Arial" panose="020B0604020202020204" pitchFamily="34" charset="0"/>
                </a:rPr>
                <a:t>Gestión</a:t>
              </a:r>
              <a:endParaRPr lang="es-ES" sz="2000" b="1" dirty="0">
                <a:solidFill>
                  <a:schemeClr val="tx1"/>
                </a:solidFill>
                <a:latin typeface="Arial" panose="020B0604020202020204" pitchFamily="34" charset="0"/>
                <a:cs typeface="Arial" panose="020B0604020202020204" pitchFamily="34" charset="0"/>
              </a:endParaRPr>
            </a:p>
          </p:txBody>
        </p:sp>
        <p:sp>
          <p:nvSpPr>
            <p:cNvPr id="19" name="Rectangle 11"/>
            <p:cNvSpPr>
              <a:spLocks noChangeArrowheads="1"/>
            </p:cNvSpPr>
            <p:nvPr/>
          </p:nvSpPr>
          <p:spPr bwMode="auto">
            <a:xfrm>
              <a:off x="1211898" y="3505632"/>
              <a:ext cx="914400" cy="343335"/>
            </a:xfrm>
            <a:prstGeom prst="rect">
              <a:avLst/>
            </a:prstGeom>
            <a:noFill/>
            <a:ln w="3175" algn="ctr">
              <a:noFill/>
              <a:miter lim="800000"/>
              <a:headEnd/>
              <a:tailEnd/>
            </a:ln>
          </p:spPr>
          <p:txBody>
            <a:bodyPr wrap="none" tIns="90000" anchor="ctr"/>
            <a:lstStyle/>
            <a:p>
              <a:pPr>
                <a:tabLst>
                  <a:tab pos="180975" algn="l"/>
                  <a:tab pos="447675" algn="l"/>
                </a:tabLst>
              </a:pPr>
              <a:r>
                <a:rPr lang="es-MX" sz="2000" b="1" dirty="0">
                  <a:solidFill>
                    <a:schemeClr val="tx1"/>
                  </a:solidFill>
                  <a:latin typeface="Arial" panose="020B0604020202020204" pitchFamily="34" charset="0"/>
                  <a:cs typeface="Arial" panose="020B0604020202020204" pitchFamily="34" charset="0"/>
                </a:rPr>
                <a:t>ProPE 1</a:t>
              </a:r>
              <a:endParaRPr lang="es-ES" sz="2000" b="1" dirty="0">
                <a:solidFill>
                  <a:schemeClr val="tx1"/>
                </a:solidFill>
                <a:latin typeface="Arial" panose="020B0604020202020204" pitchFamily="34" charset="0"/>
                <a:cs typeface="Arial" panose="020B0604020202020204" pitchFamily="34" charset="0"/>
              </a:endParaRPr>
            </a:p>
          </p:txBody>
        </p:sp>
        <p:sp>
          <p:nvSpPr>
            <p:cNvPr id="27" name="Line 151"/>
            <p:cNvSpPr>
              <a:spLocks noChangeShapeType="1"/>
            </p:cNvSpPr>
            <p:nvPr/>
          </p:nvSpPr>
          <p:spPr bwMode="auto">
            <a:xfrm>
              <a:off x="7147932" y="2967879"/>
              <a:ext cx="360000" cy="0"/>
            </a:xfrm>
            <a:prstGeom prst="line">
              <a:avLst/>
            </a:prstGeom>
            <a:noFill/>
            <a:ln w="28575">
              <a:solidFill>
                <a:schemeClr val="tx1"/>
              </a:solidFill>
              <a:round/>
              <a:headEnd/>
              <a:tailEnd type="triangle" w="med" len="med"/>
            </a:ln>
          </p:spPr>
          <p:txBody>
            <a:bodyPr wrap="none" tIns="90000" anchor="ctr"/>
            <a:lstStyle/>
            <a:p>
              <a:endParaRPr lang="es-ES">
                <a:solidFill>
                  <a:schemeClr val="tx1"/>
                </a:solidFill>
                <a:latin typeface="Arial" panose="020B0604020202020204" pitchFamily="34" charset="0"/>
                <a:cs typeface="Arial" panose="020B0604020202020204" pitchFamily="34" charset="0"/>
              </a:endParaRPr>
            </a:p>
          </p:txBody>
        </p:sp>
        <p:sp>
          <p:nvSpPr>
            <p:cNvPr id="28" name="AutoShape 131"/>
            <p:cNvSpPr>
              <a:spLocks noChangeArrowheads="1"/>
            </p:cNvSpPr>
            <p:nvPr/>
          </p:nvSpPr>
          <p:spPr bwMode="auto">
            <a:xfrm>
              <a:off x="6590745" y="2731638"/>
              <a:ext cx="648000" cy="443925"/>
            </a:xfrm>
            <a:prstGeom prst="flowChartOnlineStorage">
              <a:avLst/>
            </a:prstGeom>
            <a:solidFill>
              <a:srgbClr val="FFFF00"/>
            </a:solidFill>
            <a:ln w="3175" algn="ctr">
              <a:solidFill>
                <a:schemeClr val="tx1"/>
              </a:solidFill>
              <a:miter lim="800000"/>
              <a:headEnd/>
              <a:tailEnd/>
            </a:ln>
            <a:scene3d>
              <a:camera prst="orthographicFront"/>
              <a:lightRig rig="threePt" dir="t"/>
            </a:scene3d>
            <a:sp3d>
              <a:bevelT/>
            </a:sp3d>
          </p:spPr>
          <p:txBody>
            <a:bodyPr wrap="none" tIns="90000" anchor="ctr"/>
            <a:lstStyle/>
            <a:p>
              <a:endParaRPr lang="es-ES_tradnl" sz="1400">
                <a:solidFill>
                  <a:schemeClr val="tx1"/>
                </a:solidFill>
                <a:latin typeface="Arial" panose="020B0604020202020204" pitchFamily="34" charset="0"/>
                <a:cs typeface="Arial" panose="020B0604020202020204" pitchFamily="34" charset="0"/>
              </a:endParaRPr>
            </a:p>
          </p:txBody>
        </p:sp>
        <p:sp>
          <p:nvSpPr>
            <p:cNvPr id="32" name="Line 150"/>
            <p:cNvSpPr>
              <a:spLocks noChangeShapeType="1"/>
            </p:cNvSpPr>
            <p:nvPr/>
          </p:nvSpPr>
          <p:spPr bwMode="auto">
            <a:xfrm>
              <a:off x="7180907" y="4099016"/>
              <a:ext cx="360000" cy="0"/>
            </a:xfrm>
            <a:prstGeom prst="line">
              <a:avLst/>
            </a:prstGeom>
            <a:noFill/>
            <a:ln w="28575">
              <a:solidFill>
                <a:schemeClr val="tx1"/>
              </a:solidFill>
              <a:round/>
              <a:headEnd/>
              <a:tailEnd type="triangle" w="med" len="med"/>
            </a:ln>
          </p:spPr>
          <p:txBody>
            <a:bodyPr wrap="none" tIns="90000" anchor="ctr"/>
            <a:lstStyle/>
            <a:p>
              <a:endParaRPr lang="es-ES">
                <a:solidFill>
                  <a:schemeClr val="tx1"/>
                </a:solidFill>
                <a:latin typeface="Arial" panose="020B0604020202020204" pitchFamily="34" charset="0"/>
                <a:cs typeface="Arial" panose="020B0604020202020204" pitchFamily="34" charset="0"/>
              </a:endParaRPr>
            </a:p>
          </p:txBody>
        </p:sp>
        <p:sp>
          <p:nvSpPr>
            <p:cNvPr id="33" name="AutoShape 132"/>
            <p:cNvSpPr>
              <a:spLocks noChangeArrowheads="1"/>
            </p:cNvSpPr>
            <p:nvPr/>
          </p:nvSpPr>
          <p:spPr bwMode="auto">
            <a:xfrm>
              <a:off x="6600688" y="3849230"/>
              <a:ext cx="648000" cy="442800"/>
            </a:xfrm>
            <a:prstGeom prst="flowChartOnlineStorage">
              <a:avLst/>
            </a:prstGeom>
            <a:solidFill>
              <a:srgbClr val="FFFF00"/>
            </a:solidFill>
            <a:ln w="3175" algn="ctr">
              <a:solidFill>
                <a:schemeClr val="tx1"/>
              </a:solidFill>
              <a:miter lim="800000"/>
              <a:headEnd/>
              <a:tailEnd/>
            </a:ln>
            <a:scene3d>
              <a:camera prst="orthographicFront"/>
              <a:lightRig rig="threePt" dir="t"/>
            </a:scene3d>
            <a:sp3d>
              <a:bevelT/>
            </a:sp3d>
          </p:spPr>
          <p:txBody>
            <a:bodyPr wrap="none" tIns="90000" anchor="ctr"/>
            <a:lstStyle/>
            <a:p>
              <a:endParaRPr lang="es-ES_tradnl" sz="1400">
                <a:solidFill>
                  <a:schemeClr val="tx1"/>
                </a:solidFill>
                <a:latin typeface="Arial" panose="020B0604020202020204" pitchFamily="34" charset="0"/>
                <a:cs typeface="Arial" panose="020B0604020202020204" pitchFamily="34" charset="0"/>
              </a:endParaRPr>
            </a:p>
          </p:txBody>
        </p:sp>
        <p:sp useBgFill="1">
          <p:nvSpPr>
            <p:cNvPr id="34" name="Rectangle 125"/>
            <p:cNvSpPr>
              <a:spLocks noChangeArrowheads="1"/>
            </p:cNvSpPr>
            <p:nvPr/>
          </p:nvSpPr>
          <p:spPr bwMode="auto">
            <a:xfrm>
              <a:off x="934414" y="1671170"/>
              <a:ext cx="1783992" cy="707051"/>
            </a:xfrm>
            <a:prstGeom prst="rect">
              <a:avLst/>
            </a:prstGeom>
            <a:ln w="3175" algn="ctr">
              <a:noFill/>
              <a:miter lim="800000"/>
              <a:headEnd/>
              <a:tailEnd/>
            </a:ln>
            <a:scene3d>
              <a:camera prst="orthographicFront"/>
              <a:lightRig rig="sunset" dir="t"/>
            </a:scene3d>
            <a:sp3d prstMaterial="metal">
              <a:bevelT/>
              <a:bevelB/>
            </a:sp3d>
          </p:spPr>
          <p:txBody>
            <a:bodyPr wrap="none" tIns="90000" anchor="ctr"/>
            <a:lstStyle/>
            <a:p>
              <a:pPr algn="ctr">
                <a:tabLst>
                  <a:tab pos="180975" algn="l"/>
                  <a:tab pos="447675" algn="l"/>
                </a:tabLst>
              </a:pPr>
              <a:r>
                <a:rPr lang="es-MX" sz="2000" b="1" dirty="0">
                  <a:solidFill>
                    <a:schemeClr val="tx1"/>
                  </a:solidFill>
                  <a:latin typeface="Arial" panose="020B0604020202020204" pitchFamily="34" charset="0"/>
                  <a:cs typeface="Arial" panose="020B0604020202020204" pitchFamily="34" charset="0"/>
                </a:rPr>
                <a:t>Ámbito</a:t>
              </a:r>
              <a:endParaRPr lang="es-ES" sz="2000" b="1" dirty="0">
                <a:solidFill>
                  <a:schemeClr val="tx1"/>
                </a:solidFill>
                <a:latin typeface="Arial" panose="020B0604020202020204" pitchFamily="34" charset="0"/>
                <a:cs typeface="Arial" panose="020B0604020202020204" pitchFamily="34" charset="0"/>
              </a:endParaRPr>
            </a:p>
          </p:txBody>
        </p:sp>
        <p:sp>
          <p:nvSpPr>
            <p:cNvPr id="35" name="CuadroTexto 34"/>
            <p:cNvSpPr txBox="1"/>
            <p:nvPr/>
          </p:nvSpPr>
          <p:spPr>
            <a:xfrm>
              <a:off x="2728595" y="1671170"/>
              <a:ext cx="3665511" cy="715810"/>
            </a:xfrm>
            <a:prstGeom prst="rect">
              <a:avLst/>
            </a:prstGeom>
            <a:solidFill>
              <a:schemeClr val="accent4">
                <a:lumMod val="20000"/>
                <a:lumOff val="80000"/>
              </a:schemeClr>
            </a:solidFill>
            <a:scene3d>
              <a:camera prst="orthographicFront"/>
              <a:lightRig rig="freezing" dir="t"/>
            </a:scene3d>
            <a:sp3d>
              <a:bevelT/>
              <a:bevelB/>
            </a:sp3d>
          </p:spPr>
          <p:txBody>
            <a:bodyPr wrap="square" rtlCol="0" anchor="ctr" anchorCtr="0">
              <a:noAutofit/>
            </a:bodyPr>
            <a:lstStyle/>
            <a:p>
              <a:pPr algn="ctr">
                <a:tabLst>
                  <a:tab pos="180975" algn="l"/>
                  <a:tab pos="447675" algn="l"/>
                </a:tabLst>
              </a:pPr>
              <a:r>
                <a:rPr lang="es-MX" sz="2000" b="1" dirty="0">
                  <a:latin typeface="Arial" panose="020B0604020202020204" pitchFamily="34" charset="0"/>
                  <a:cs typeface="Arial" panose="020B0604020202020204" pitchFamily="34" charset="0"/>
                </a:rPr>
                <a:t>Captura del proyecto en el módulo </a:t>
              </a:r>
              <a:r>
                <a:rPr lang="es-MX" sz="2000" b="1" dirty="0" smtClean="0">
                  <a:latin typeface="Arial" panose="020B0604020202020204" pitchFamily="34" charset="0"/>
                  <a:cs typeface="Arial" panose="020B0604020202020204" pitchFamily="34" charset="0"/>
                </a:rPr>
                <a:t>electrónico PFCE</a:t>
              </a:r>
              <a:endParaRPr lang="es-ES" sz="2000" b="1" dirty="0">
                <a:latin typeface="Arial" panose="020B0604020202020204" pitchFamily="34" charset="0"/>
                <a:cs typeface="Arial" panose="020B0604020202020204" pitchFamily="34" charset="0"/>
              </a:endParaRPr>
            </a:p>
          </p:txBody>
        </p:sp>
        <p:sp>
          <p:nvSpPr>
            <p:cNvPr id="36" name="CuadroTexto 35"/>
            <p:cNvSpPr txBox="1"/>
            <p:nvPr/>
          </p:nvSpPr>
          <p:spPr>
            <a:xfrm>
              <a:off x="2728595" y="2402512"/>
              <a:ext cx="3738849" cy="2626687"/>
            </a:xfrm>
            <a:prstGeom prst="rect">
              <a:avLst/>
            </a:prstGeom>
            <a:solidFill>
              <a:schemeClr val="accent4">
                <a:lumMod val="20000"/>
                <a:lumOff val="80000"/>
              </a:schemeClr>
            </a:solidFill>
            <a:ln>
              <a:noFill/>
            </a:ln>
            <a:scene3d>
              <a:camera prst="orthographicFront"/>
              <a:lightRig rig="freezing" dir="t"/>
            </a:scene3d>
            <a:sp3d>
              <a:bevelT/>
              <a:bevelB/>
            </a:sp3d>
          </p:spPr>
          <p:txBody>
            <a:bodyPr wrap="square" rtlCol="0">
              <a:noAutofit/>
            </a:bodyPr>
            <a:lstStyle/>
            <a:p>
              <a:r>
                <a:rPr lang="es-MX" b="1" dirty="0">
                  <a:latin typeface="Arial" panose="020B0604020202020204" pitchFamily="34" charset="0"/>
                  <a:cs typeface="Arial" panose="020B0604020202020204" pitchFamily="34" charset="0"/>
                </a:rPr>
                <a:t>   </a:t>
              </a:r>
              <a:endParaRPr lang="es-MX" b="1" dirty="0" smtClean="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b="1" dirty="0" smtClean="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p:txBody>
        </p:sp>
        <p:sp>
          <p:nvSpPr>
            <p:cNvPr id="44" name="Line 141"/>
            <p:cNvSpPr>
              <a:spLocks noChangeShapeType="1"/>
            </p:cNvSpPr>
            <p:nvPr/>
          </p:nvSpPr>
          <p:spPr bwMode="auto">
            <a:xfrm>
              <a:off x="6213786" y="2953601"/>
              <a:ext cx="360000" cy="0"/>
            </a:xfrm>
            <a:prstGeom prst="line">
              <a:avLst/>
            </a:prstGeom>
            <a:noFill/>
            <a:ln w="28575">
              <a:solidFill>
                <a:schemeClr val="tx1"/>
              </a:solidFill>
              <a:round/>
              <a:headEnd/>
              <a:tailEnd type="triangle" w="med" len="med"/>
            </a:ln>
          </p:spPr>
          <p:txBody>
            <a:bodyPr wrap="none" tIns="90000" anchor="ctr"/>
            <a:lstStyle/>
            <a:p>
              <a:endParaRPr lang="es-ES">
                <a:latin typeface="Arial" panose="020B0604020202020204" pitchFamily="34" charset="0"/>
                <a:cs typeface="Arial" panose="020B0604020202020204" pitchFamily="34" charset="0"/>
              </a:endParaRPr>
            </a:p>
          </p:txBody>
        </p:sp>
        <p:sp>
          <p:nvSpPr>
            <p:cNvPr id="46" name="Line 142"/>
            <p:cNvSpPr>
              <a:spLocks noChangeShapeType="1"/>
            </p:cNvSpPr>
            <p:nvPr/>
          </p:nvSpPr>
          <p:spPr bwMode="auto">
            <a:xfrm>
              <a:off x="6223604" y="4061041"/>
              <a:ext cx="360000" cy="0"/>
            </a:xfrm>
            <a:prstGeom prst="line">
              <a:avLst/>
            </a:prstGeom>
            <a:noFill/>
            <a:ln w="28575">
              <a:solidFill>
                <a:schemeClr val="tx1"/>
              </a:solidFill>
              <a:round/>
              <a:headEnd/>
              <a:tailEnd type="triangle" w="med" len="med"/>
            </a:ln>
          </p:spPr>
          <p:txBody>
            <a:bodyPr wrap="none" tIns="90000" anchor="ctr"/>
            <a:lstStyle/>
            <a:p>
              <a:endParaRPr lang="es-ES">
                <a:latin typeface="Arial" panose="020B0604020202020204" pitchFamily="34" charset="0"/>
                <a:cs typeface="Arial" panose="020B0604020202020204" pitchFamily="34" charset="0"/>
              </a:endParaRPr>
            </a:p>
          </p:txBody>
        </p:sp>
        <p:sp>
          <p:nvSpPr>
            <p:cNvPr id="7" name="Cerrar llave 6"/>
            <p:cNvSpPr/>
            <p:nvPr/>
          </p:nvSpPr>
          <p:spPr>
            <a:xfrm>
              <a:off x="2308743" y="3697169"/>
              <a:ext cx="501819" cy="720000"/>
            </a:xfrm>
            <a:prstGeom prst="rightBrace">
              <a:avLst>
                <a:gd name="adj1" fmla="val 8333"/>
                <a:gd name="adj2" fmla="val 47178"/>
              </a:avLst>
            </a:prstGeom>
            <a:ln w="25400">
              <a:solidFill>
                <a:schemeClr val="tx1"/>
              </a:solidFill>
            </a:ln>
            <a:scene3d>
              <a:camera prst="orthographicFront"/>
              <a:lightRig rig="threePt" dir="t"/>
            </a:scene3d>
            <a:sp3d>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latin typeface="Arial" panose="020B0604020202020204" pitchFamily="34" charset="0"/>
                <a:cs typeface="Arial" panose="020B0604020202020204" pitchFamily="34" charset="0"/>
              </a:endParaRPr>
            </a:p>
          </p:txBody>
        </p:sp>
        <p:sp>
          <p:nvSpPr>
            <p:cNvPr id="49" name="Cerrar llave 48"/>
            <p:cNvSpPr/>
            <p:nvPr/>
          </p:nvSpPr>
          <p:spPr>
            <a:xfrm rot="10800000">
              <a:off x="754090" y="2696186"/>
              <a:ext cx="521006" cy="1944000"/>
            </a:xfrm>
            <a:prstGeom prst="rightBrace">
              <a:avLst>
                <a:gd name="adj1" fmla="val 8333"/>
                <a:gd name="adj2" fmla="val 54181"/>
              </a:avLst>
            </a:prstGeom>
            <a:ln w="25400">
              <a:solidFill>
                <a:schemeClr val="tx1"/>
              </a:solidFill>
            </a:ln>
            <a:scene3d>
              <a:camera prst="orthographicFront"/>
              <a:lightRig rig="threePt" dir="t"/>
            </a:scene3d>
            <a:sp3d>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latin typeface="Arial" panose="020B0604020202020204" pitchFamily="34" charset="0"/>
                <a:cs typeface="Arial" panose="020B0604020202020204" pitchFamily="34" charset="0"/>
              </a:endParaRPr>
            </a:p>
          </p:txBody>
        </p:sp>
        <p:grpSp>
          <p:nvGrpSpPr>
            <p:cNvPr id="52" name="Grupo 51"/>
            <p:cNvGrpSpPr/>
            <p:nvPr/>
          </p:nvGrpSpPr>
          <p:grpSpPr>
            <a:xfrm>
              <a:off x="7817763" y="3318175"/>
              <a:ext cx="1208006" cy="727668"/>
              <a:chOff x="7847701" y="5329855"/>
              <a:chExt cx="1218708" cy="727668"/>
            </a:xfrm>
          </p:grpSpPr>
          <p:sp>
            <p:nvSpPr>
              <p:cNvPr id="47" name="CuadroTexto 46"/>
              <p:cNvSpPr txBox="1"/>
              <p:nvPr/>
            </p:nvSpPr>
            <p:spPr>
              <a:xfrm>
                <a:off x="7847701" y="5329855"/>
                <a:ext cx="1218708" cy="727668"/>
              </a:xfrm>
              <a:prstGeom prst="flowChartOnlineStorage">
                <a:avLst/>
              </a:prstGeom>
              <a:solidFill>
                <a:schemeClr val="accent6">
                  <a:lumMod val="40000"/>
                  <a:lumOff val="60000"/>
                </a:schemeClr>
              </a:solidFill>
              <a:ln>
                <a:solidFill>
                  <a:schemeClr val="tx1"/>
                </a:solidFill>
              </a:ln>
              <a:scene3d>
                <a:camera prst="orthographicFront"/>
                <a:lightRig rig="threePt" dir="t"/>
              </a:scene3d>
              <a:sp3d>
                <a:bevelT w="165100" prst="coolSlant"/>
                <a:bevelB w="165100" prst="coolSlant"/>
              </a:sp3d>
            </p:spPr>
            <p:txBody>
              <a:bodyPr wrap="square" rtlCol="0" anchor="ctr" anchorCtr="0">
                <a:noAutofit/>
              </a:bodyPr>
              <a:lstStyle/>
              <a:p>
                <a:pPr algn="ctr"/>
                <a:endParaRPr lang="es-MX" sz="1200" b="1" dirty="0">
                  <a:solidFill>
                    <a:srgbClr val="FF0000"/>
                  </a:solidFill>
                  <a:latin typeface="Arial" panose="020B0604020202020204" pitchFamily="34" charset="0"/>
                  <a:cs typeface="Arial" panose="020B0604020202020204" pitchFamily="34" charset="0"/>
                </a:endParaRPr>
              </a:p>
            </p:txBody>
          </p:sp>
          <p:sp>
            <p:nvSpPr>
              <p:cNvPr id="50" name="CuadroTexto 49"/>
              <p:cNvSpPr txBox="1"/>
              <p:nvPr/>
            </p:nvSpPr>
            <p:spPr>
              <a:xfrm>
                <a:off x="7898411" y="5418256"/>
                <a:ext cx="959276" cy="553998"/>
              </a:xfrm>
              <a:prstGeom prst="rect">
                <a:avLst/>
              </a:prstGeom>
              <a:noFill/>
            </p:spPr>
            <p:txBody>
              <a:bodyPr wrap="square" rtlCol="0">
                <a:spAutoFit/>
              </a:bodyPr>
              <a:lstStyle/>
              <a:p>
                <a:pPr algn="ctr"/>
                <a:r>
                  <a:rPr lang="es-MX" sz="15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Sistema PFCE</a:t>
                </a:r>
              </a:p>
            </p:txBody>
          </p:sp>
        </p:grpSp>
        <p:sp>
          <p:nvSpPr>
            <p:cNvPr id="51" name="Cerrar llave 50"/>
            <p:cNvSpPr/>
            <p:nvPr/>
          </p:nvSpPr>
          <p:spPr>
            <a:xfrm>
              <a:off x="7392092" y="2549306"/>
              <a:ext cx="313051" cy="1912651"/>
            </a:xfrm>
            <a:prstGeom prst="rightBrace">
              <a:avLst>
                <a:gd name="adj1" fmla="val 8333"/>
                <a:gd name="adj2" fmla="val 56497"/>
              </a:avLst>
            </a:prstGeom>
            <a:ln w="25400">
              <a:solidFill>
                <a:schemeClr val="tx1"/>
              </a:solidFill>
            </a:ln>
            <a:scene3d>
              <a:camera prst="orthographicFront"/>
              <a:lightRig rig="threePt" dir="t"/>
            </a:scene3d>
            <a:sp3d>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latin typeface="Arial" panose="020B0604020202020204" pitchFamily="34" charset="0"/>
                <a:cs typeface="Arial" panose="020B0604020202020204" pitchFamily="34" charset="0"/>
              </a:endParaRPr>
            </a:p>
          </p:txBody>
        </p:sp>
        <p:sp>
          <p:nvSpPr>
            <p:cNvPr id="2" name="Rectángulo 1"/>
            <p:cNvSpPr/>
            <p:nvPr/>
          </p:nvSpPr>
          <p:spPr>
            <a:xfrm>
              <a:off x="2903339" y="2761734"/>
              <a:ext cx="2916183" cy="369332"/>
            </a:xfrm>
            <a:prstGeom prst="rect">
              <a:avLst/>
            </a:prstGeom>
          </p:spPr>
          <p:txBody>
            <a:bodyPr wrap="none">
              <a:spAutoFit/>
            </a:bodyPr>
            <a:lstStyle/>
            <a:p>
              <a:r>
                <a:rPr lang="es-MX" b="1" dirty="0">
                  <a:latin typeface="Arial" panose="020B0604020202020204" pitchFamily="34" charset="0"/>
                  <a:cs typeface="Arial" panose="020B0604020202020204" pitchFamily="34" charset="0"/>
                </a:rPr>
                <a:t>Problemas transversales</a:t>
              </a:r>
              <a:endParaRPr lang="es-MX" dirty="0"/>
            </a:p>
          </p:txBody>
        </p:sp>
        <p:sp>
          <p:nvSpPr>
            <p:cNvPr id="3" name="Rectángulo 2"/>
            <p:cNvSpPr/>
            <p:nvPr/>
          </p:nvSpPr>
          <p:spPr>
            <a:xfrm>
              <a:off x="2870400" y="3734003"/>
              <a:ext cx="3503066" cy="646331"/>
            </a:xfrm>
            <a:prstGeom prst="rect">
              <a:avLst/>
            </a:prstGeom>
          </p:spPr>
          <p:txBody>
            <a:bodyPr wrap="square">
              <a:spAutoFit/>
            </a:bodyPr>
            <a:lstStyle/>
            <a:p>
              <a:r>
                <a:rPr lang="es-MX" b="1" dirty="0">
                  <a:latin typeface="Arial" panose="020B0604020202020204" pitchFamily="34" charset="0"/>
                  <a:cs typeface="Arial" panose="020B0604020202020204" pitchFamily="34" charset="0"/>
                </a:rPr>
                <a:t>Mejoramiento de la calidad de los programas educativos PE</a:t>
              </a:r>
            </a:p>
          </p:txBody>
        </p:sp>
        <p:cxnSp>
          <p:nvCxnSpPr>
            <p:cNvPr id="5" name="Conector recto de flecha 4"/>
            <p:cNvCxnSpPr/>
            <p:nvPr/>
          </p:nvCxnSpPr>
          <p:spPr>
            <a:xfrm>
              <a:off x="2438400" y="2946400"/>
              <a:ext cx="432000" cy="0"/>
            </a:xfrm>
            <a:prstGeom prst="straightConnector1">
              <a:avLst/>
            </a:prstGeom>
            <a:ln w="25400">
              <a:solidFill>
                <a:schemeClr val="tx1"/>
              </a:solidFill>
              <a:tailEnd type="triangle"/>
            </a:ln>
            <a:scene3d>
              <a:camera prst="orthographicFront"/>
              <a:lightRig rig="threePt" dir="t"/>
            </a:scene3d>
            <a:sp3d>
              <a:bevelT w="165100" prst="coolSlant"/>
              <a:bevelB/>
            </a:sp3d>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52887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90384" y="121920"/>
            <a:ext cx="6586816" cy="369332"/>
          </a:xfrm>
          <a:prstGeom prst="rect">
            <a:avLst/>
          </a:prstGeom>
          <a:noFill/>
        </p:spPr>
        <p:txBody>
          <a:bodyPr wrap="square" lIns="91440" tIns="45720" rIns="91440" bIns="45720">
            <a:spAutoFit/>
          </a:bodyPr>
          <a:lstStyle/>
          <a:p>
            <a:pPr algn="ctr"/>
            <a:r>
              <a:rPr lang="es-ES" b="1" dirty="0">
                <a:latin typeface="Arial" panose="020B0604020202020204" pitchFamily="34" charset="0"/>
                <a:cs typeface="Arial" panose="020B0604020202020204" pitchFamily="34" charset="0"/>
              </a:rPr>
              <a:t>Criterios para la entrega-recepción del PFCE 2018 - 2019</a:t>
            </a:r>
          </a:p>
        </p:txBody>
      </p:sp>
      <p:sp>
        <p:nvSpPr>
          <p:cNvPr id="8" name="Rectángulo 7"/>
          <p:cNvSpPr/>
          <p:nvPr/>
        </p:nvSpPr>
        <p:spPr>
          <a:xfrm>
            <a:off x="213360" y="811773"/>
            <a:ext cx="8605520" cy="5324535"/>
          </a:xfrm>
          <a:prstGeom prst="rect">
            <a:avLst/>
          </a:prstGeom>
        </p:spPr>
        <p:txBody>
          <a:bodyPr wrap="square">
            <a:spAutoFit/>
          </a:bodyPr>
          <a:lstStyle/>
          <a:p>
            <a:pPr marL="285750" marR="75565" indent="-285750" algn="just">
              <a:buFont typeface="Wingdings" panose="05000000000000000000" pitchFamily="2" charset="2"/>
              <a:buChar char="q"/>
            </a:pPr>
            <a:r>
              <a:rPr lang="es-MX" sz="2000" spc="-5" dirty="0">
                <a:latin typeface="Arial" panose="020B0604020202020204" pitchFamily="34" charset="0"/>
                <a:ea typeface="Arial" panose="020B0604020202020204" pitchFamily="34" charset="0"/>
                <a:cs typeface="Arial" panose="020B0604020202020204" pitchFamily="34" charset="0"/>
              </a:rPr>
              <a:t>La fecha de entrega del documento PFCE 2018-2019, será durante la semana del </a:t>
            </a:r>
            <a:r>
              <a:rPr lang="es-MX" sz="2000" b="1" spc="-5" dirty="0">
                <a:latin typeface="Arial" panose="020B0604020202020204" pitchFamily="34" charset="0"/>
                <a:ea typeface="Arial" panose="020B0604020202020204" pitchFamily="34" charset="0"/>
                <a:cs typeface="Arial" panose="020B0604020202020204" pitchFamily="34" charset="0"/>
              </a:rPr>
              <a:t>16 al 20 de </a:t>
            </a:r>
            <a:r>
              <a:rPr lang="es-MX" sz="2000" b="1" spc="-5" dirty="0" smtClean="0">
                <a:latin typeface="Arial" panose="020B0604020202020204" pitchFamily="34" charset="0"/>
                <a:ea typeface="Arial" panose="020B0604020202020204" pitchFamily="34" charset="0"/>
                <a:cs typeface="Arial" panose="020B0604020202020204" pitchFamily="34" charset="0"/>
              </a:rPr>
              <a:t>abril</a:t>
            </a:r>
            <a:r>
              <a:rPr lang="es-MX" sz="2000" spc="-5" dirty="0" smtClean="0">
                <a:latin typeface="Arial" panose="020B0604020202020204" pitchFamily="34" charset="0"/>
                <a:ea typeface="Arial" panose="020B0604020202020204" pitchFamily="34" charset="0"/>
                <a:cs typeface="Arial" panose="020B0604020202020204" pitchFamily="34" charset="0"/>
              </a:rPr>
              <a:t>.</a:t>
            </a:r>
            <a:endParaRPr lang="es-MX" sz="2000" spc="-5" dirty="0">
              <a:latin typeface="Arial" panose="020B0604020202020204" pitchFamily="34" charset="0"/>
              <a:ea typeface="Arial" panose="020B0604020202020204" pitchFamily="34" charset="0"/>
              <a:cs typeface="Arial" panose="020B0604020202020204" pitchFamily="34" charset="0"/>
            </a:endParaRPr>
          </a:p>
          <a:p>
            <a:pPr marR="75565" algn="just">
              <a:tabLst>
                <a:tab pos="521335" algn="l"/>
              </a:tabLst>
            </a:pPr>
            <a:endParaRPr lang="es-MX" sz="2000" spc="-5" dirty="0">
              <a:latin typeface="Arial" panose="020B0604020202020204" pitchFamily="34" charset="0"/>
              <a:ea typeface="Arial" panose="020B0604020202020204" pitchFamily="34" charset="0"/>
              <a:cs typeface="Arial" panose="020B0604020202020204" pitchFamily="34" charset="0"/>
            </a:endParaRPr>
          </a:p>
          <a:p>
            <a:pPr marR="75565" indent="-285750" algn="just">
              <a:buFont typeface="Wingdings" panose="05000000000000000000" pitchFamily="2" charset="2"/>
              <a:buChar char="q"/>
              <a:tabLst>
                <a:tab pos="521335" algn="l"/>
              </a:tabLst>
            </a:pPr>
            <a:r>
              <a:rPr lang="es-MX" sz="2000" spc="-5" dirty="0">
                <a:latin typeface="Arial" panose="020B0604020202020204" pitchFamily="34" charset="0"/>
                <a:ea typeface="Arial" panose="020B0604020202020204" pitchFamily="34" charset="0"/>
                <a:cs typeface="Arial" panose="020B0604020202020204" pitchFamily="34" charset="0"/>
              </a:rPr>
              <a:t>Sólo se </a:t>
            </a:r>
            <a:r>
              <a:rPr lang="es-MX" sz="2000" spc="-5" dirty="0" smtClean="0">
                <a:latin typeface="Arial" panose="020B0604020202020204" pitchFamily="34" charset="0"/>
                <a:ea typeface="Arial" panose="020B0604020202020204" pitchFamily="34" charset="0"/>
                <a:cs typeface="Arial" panose="020B0604020202020204" pitchFamily="34" charset="0"/>
              </a:rPr>
              <a:t>recibirá el documento PFCE que este estructurado de acuerdo a la Guía de elaboración.</a:t>
            </a:r>
            <a:endParaRPr lang="es-MX" sz="2000" spc="-5" dirty="0">
              <a:latin typeface="Arial" panose="020B0604020202020204" pitchFamily="34" charset="0"/>
              <a:ea typeface="Arial" panose="020B0604020202020204" pitchFamily="34" charset="0"/>
              <a:cs typeface="Arial" panose="020B0604020202020204" pitchFamily="34" charset="0"/>
            </a:endParaRPr>
          </a:p>
          <a:p>
            <a:pPr marR="75565" algn="just">
              <a:tabLst>
                <a:tab pos="521335" algn="l"/>
              </a:tabLst>
            </a:pPr>
            <a:endParaRPr lang="es-MX" sz="2000" spc="-5" dirty="0">
              <a:latin typeface="Arial" panose="020B0604020202020204" pitchFamily="34" charset="0"/>
              <a:ea typeface="Arial" panose="020B0604020202020204" pitchFamily="34" charset="0"/>
              <a:cs typeface="Arial" panose="020B0604020202020204" pitchFamily="34" charset="0"/>
            </a:endParaRPr>
          </a:p>
          <a:p>
            <a:pPr marR="75565" indent="-285750" algn="just">
              <a:buFont typeface="Wingdings" panose="05000000000000000000" pitchFamily="2" charset="2"/>
              <a:buChar char="q"/>
              <a:tabLst>
                <a:tab pos="521335" algn="l"/>
              </a:tabLst>
            </a:pPr>
            <a:r>
              <a:rPr lang="es-MX" sz="2000" spc="-5" dirty="0">
                <a:latin typeface="Arial" panose="020B0604020202020204" pitchFamily="34" charset="0"/>
                <a:ea typeface="Arial" panose="020B0604020202020204" pitchFamily="34" charset="0"/>
                <a:cs typeface="Arial" panose="020B0604020202020204" pitchFamily="34" charset="0"/>
              </a:rPr>
              <a:t>Características que deben reunir los documentos:</a:t>
            </a:r>
          </a:p>
          <a:p>
            <a:pPr marR="75565" algn="just">
              <a:tabLst>
                <a:tab pos="521335" algn="l"/>
              </a:tabLst>
            </a:pPr>
            <a:endParaRPr lang="es-MX" sz="2000" spc="-5" dirty="0">
              <a:latin typeface="Arial" panose="020B0604020202020204" pitchFamily="34" charset="0"/>
              <a:ea typeface="Arial" panose="020B0604020202020204" pitchFamily="34" charset="0"/>
              <a:cs typeface="Arial" panose="020B0604020202020204" pitchFamily="34" charset="0"/>
            </a:endParaRPr>
          </a:p>
          <a:p>
            <a:pPr marL="538163" marR="75565" lvl="1" indent="-285750" algn="just">
              <a:spcAft>
                <a:spcPts val="600"/>
              </a:spcAft>
              <a:buFont typeface="Wingdings" panose="05000000000000000000" pitchFamily="2" charset="2"/>
              <a:buChar char="ü"/>
              <a:tabLst>
                <a:tab pos="742950" algn="l"/>
              </a:tabLst>
            </a:pPr>
            <a:r>
              <a:rPr lang="es-MX" sz="2000" spc="-5" dirty="0">
                <a:latin typeface="Arial" panose="020B0604020202020204" pitchFamily="34" charset="0"/>
                <a:ea typeface="Arial" panose="020B0604020202020204" pitchFamily="34" charset="0"/>
                <a:cs typeface="Arial" panose="020B0604020202020204" pitchFamily="34" charset="0"/>
              </a:rPr>
              <a:t>Presentar un índice y numerar sus páginas en forma continua (no iniciar la numeración en cada apartado o sección).</a:t>
            </a:r>
          </a:p>
          <a:p>
            <a:pPr marL="538163" marR="75565" lvl="1" indent="-285750" algn="just">
              <a:spcAft>
                <a:spcPts val="600"/>
              </a:spcAft>
              <a:buFont typeface="Wingdings" panose="05000000000000000000" pitchFamily="2" charset="2"/>
              <a:buChar char="ü"/>
              <a:tabLst>
                <a:tab pos="742950" algn="l"/>
              </a:tabLst>
            </a:pPr>
            <a:r>
              <a:rPr lang="es-MX" sz="2000" spc="-5" dirty="0">
                <a:latin typeface="Arial" panose="020B0604020202020204" pitchFamily="34" charset="0"/>
                <a:ea typeface="Arial" panose="020B0604020202020204" pitchFamily="34" charset="0"/>
                <a:cs typeface="Arial" panose="020B0604020202020204" pitchFamily="34" charset="0"/>
              </a:rPr>
              <a:t>Contener separadores por apartado o sección.</a:t>
            </a:r>
          </a:p>
          <a:p>
            <a:pPr marL="538163" marR="75565" lvl="1" indent="-285750" algn="just">
              <a:spcAft>
                <a:spcPts val="600"/>
              </a:spcAft>
              <a:buFont typeface="Wingdings" panose="05000000000000000000" pitchFamily="2" charset="2"/>
              <a:buChar char="ü"/>
              <a:tabLst>
                <a:tab pos="742950" algn="l"/>
              </a:tabLst>
            </a:pPr>
            <a:r>
              <a:rPr lang="es-MX" sz="2000" spc="-5" dirty="0">
                <a:latin typeface="Arial" panose="020B0604020202020204" pitchFamily="34" charset="0"/>
                <a:ea typeface="Arial" panose="020B0604020202020204" pitchFamily="34" charset="0"/>
                <a:cs typeface="Arial" panose="020B0604020202020204" pitchFamily="34" charset="0"/>
              </a:rPr>
              <a:t>Respetar la extensión establecida de los documentos (número de cuartillas).</a:t>
            </a:r>
          </a:p>
          <a:p>
            <a:pPr marL="538163" marR="75565" lvl="1" indent="-285750" algn="just">
              <a:spcAft>
                <a:spcPts val="600"/>
              </a:spcAft>
              <a:buFont typeface="Wingdings" panose="05000000000000000000" pitchFamily="2" charset="2"/>
              <a:buChar char="ü"/>
              <a:tabLst>
                <a:tab pos="742950" algn="l"/>
              </a:tabLst>
            </a:pPr>
            <a:r>
              <a:rPr lang="es-MX" sz="2000" spc="-5" dirty="0">
                <a:latin typeface="Arial" panose="020B0604020202020204" pitchFamily="34" charset="0"/>
                <a:ea typeface="Arial" panose="020B0604020202020204" pitchFamily="34" charset="0"/>
                <a:cs typeface="Arial" panose="020B0604020202020204" pitchFamily="34" charset="0"/>
              </a:rPr>
              <a:t>Presentarlos en carpetas de tres argollas (no se recibirán engargolados).</a:t>
            </a:r>
          </a:p>
          <a:p>
            <a:pPr marL="538163" marR="75565" lvl="1" indent="-285750" algn="just">
              <a:spcAft>
                <a:spcPts val="600"/>
              </a:spcAft>
              <a:buFont typeface="Wingdings" panose="05000000000000000000" pitchFamily="2" charset="2"/>
              <a:buChar char="ü"/>
              <a:tabLst>
                <a:tab pos="742950" algn="l"/>
              </a:tabLst>
            </a:pPr>
            <a:r>
              <a:rPr lang="es-MX" sz="2000" spc="-5" dirty="0">
                <a:latin typeface="Arial" panose="020B0604020202020204" pitchFamily="34" charset="0"/>
                <a:ea typeface="Arial" panose="020B0604020202020204" pitchFamily="34" charset="0"/>
                <a:cs typeface="Arial" panose="020B0604020202020204" pitchFamily="34" charset="0"/>
              </a:rPr>
              <a:t>Presentar un tanto impreso del documento PFCE 2018-2019</a:t>
            </a:r>
            <a:r>
              <a:rPr lang="es-MX" sz="2000" spc="-5" dirty="0" smtClean="0">
                <a:latin typeface="Arial" panose="020B0604020202020204" pitchFamily="34" charset="0"/>
                <a:ea typeface="Arial" panose="020B0604020202020204" pitchFamily="34" charset="0"/>
                <a:cs typeface="Arial" panose="020B0604020202020204" pitchFamily="34" charset="0"/>
              </a:rPr>
              <a:t>.</a:t>
            </a:r>
            <a:endParaRPr lang="es-MX" sz="2000" spc="-5" dirty="0">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4466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2400" y="964173"/>
            <a:ext cx="8768080" cy="5709255"/>
          </a:xfrm>
          <a:prstGeom prst="rect">
            <a:avLst/>
          </a:prstGeom>
        </p:spPr>
        <p:txBody>
          <a:bodyPr wrap="square">
            <a:spAutoFit/>
          </a:bodyPr>
          <a:lstStyle/>
          <a:p>
            <a:pPr marL="538163" marR="75565" lvl="1" indent="-285750" algn="just">
              <a:spcAft>
                <a:spcPts val="600"/>
              </a:spcAft>
              <a:buFont typeface="Wingdings" panose="05000000000000000000" pitchFamily="2" charset="2"/>
              <a:buChar char="ü"/>
              <a:tabLst>
                <a:tab pos="742950" algn="l"/>
              </a:tabLst>
            </a:pPr>
            <a:r>
              <a:rPr lang="es-MX" sz="2000" spc="-5" dirty="0" smtClean="0">
                <a:latin typeface="Arial" panose="020B0604020202020204" pitchFamily="34" charset="0"/>
                <a:ea typeface="Arial" panose="020B0604020202020204" pitchFamily="34" charset="0"/>
                <a:cs typeface="Arial" panose="020B0604020202020204" pitchFamily="34" charset="0"/>
              </a:rPr>
              <a:t>Cinco </a:t>
            </a:r>
            <a:r>
              <a:rPr lang="es-MX" sz="2000" spc="-5" dirty="0">
                <a:latin typeface="Arial" panose="020B0604020202020204" pitchFamily="34" charset="0"/>
                <a:ea typeface="Arial" panose="020B0604020202020204" pitchFamily="34" charset="0"/>
                <a:cs typeface="Arial" panose="020B0604020202020204" pitchFamily="34" charset="0"/>
              </a:rPr>
              <a:t>CD o USB con el contenido del PFCE 2018-2019 y sus proyectos. Los archivos de texto deben estar en formato Word y todas las tablas en formato Excel conforme a lo siguiente:</a:t>
            </a:r>
          </a:p>
          <a:p>
            <a:pPr marL="893763" marR="75565" lvl="2" indent="-228600" algn="just">
              <a:spcAft>
                <a:spcPts val="600"/>
              </a:spcAft>
              <a:buFont typeface="+mj-lt"/>
              <a:buAutoNum type="arabicPeriod"/>
              <a:tabLst>
                <a:tab pos="538163" algn="l"/>
                <a:tab pos="893763" algn="l"/>
                <a:tab pos="896938" algn="l"/>
              </a:tabLst>
            </a:pPr>
            <a:r>
              <a:rPr lang="es-MX" sz="2000" spc="-5" dirty="0">
                <a:latin typeface="Arial" panose="020B0604020202020204" pitchFamily="34" charset="0"/>
                <a:ea typeface="Arial" panose="020B0604020202020204" pitchFamily="34" charset="0"/>
                <a:cs typeface="Arial" panose="020B0604020202020204" pitchFamily="34" charset="0"/>
              </a:rPr>
              <a:t>Los archivos electrónicos deberán estar claramente ordenados bajo un índice y con nombres que permitan su rápida ubicación;</a:t>
            </a:r>
          </a:p>
          <a:p>
            <a:pPr marL="893763" marR="75565" lvl="2" indent="-228600" algn="just">
              <a:spcAft>
                <a:spcPts val="600"/>
              </a:spcAft>
              <a:buFont typeface="+mj-lt"/>
              <a:buAutoNum type="arabicPeriod"/>
              <a:tabLst>
                <a:tab pos="538163" algn="l"/>
                <a:tab pos="893763" algn="l"/>
                <a:tab pos="896938" algn="l"/>
              </a:tabLst>
            </a:pPr>
            <a:r>
              <a:rPr lang="es-MX" sz="2000" spc="-5" dirty="0">
                <a:latin typeface="Arial" panose="020B0604020202020204" pitchFamily="34" charset="0"/>
                <a:ea typeface="Arial" panose="020B0604020202020204" pitchFamily="34" charset="0"/>
                <a:cs typeface="Arial" panose="020B0604020202020204" pitchFamily="34" charset="0"/>
              </a:rPr>
              <a:t>Los archivos de texto deben estar en formato Word y las tablas en formato Excel;</a:t>
            </a:r>
          </a:p>
          <a:p>
            <a:pPr marL="893763" marR="75565" lvl="2" indent="-228600" algn="just">
              <a:spcAft>
                <a:spcPts val="600"/>
              </a:spcAft>
              <a:buFont typeface="+mj-lt"/>
              <a:buAutoNum type="arabicPeriod"/>
              <a:tabLst>
                <a:tab pos="538163" algn="l"/>
                <a:tab pos="893763" algn="l"/>
                <a:tab pos="896938" algn="l"/>
              </a:tabLst>
            </a:pPr>
            <a:r>
              <a:rPr lang="es-MX" sz="2000" spc="-5" dirty="0">
                <a:latin typeface="Arial" panose="020B0604020202020204" pitchFamily="34" charset="0"/>
                <a:ea typeface="Arial" panose="020B0604020202020204" pitchFamily="34" charset="0"/>
                <a:cs typeface="Arial" panose="020B0604020202020204" pitchFamily="34" charset="0"/>
              </a:rPr>
              <a:t>Los proyectos integrales deben presentarse conforme a lo establecido en la Guía metodológica 2018-2019;</a:t>
            </a:r>
          </a:p>
          <a:p>
            <a:pPr marL="893763" marR="75565" lvl="2" indent="-228600" algn="just">
              <a:spcAft>
                <a:spcPts val="600"/>
              </a:spcAft>
              <a:buFont typeface="+mj-lt"/>
              <a:buAutoNum type="arabicPeriod"/>
              <a:tabLst>
                <a:tab pos="538163" algn="l"/>
                <a:tab pos="893763" algn="l"/>
                <a:tab pos="896938" algn="l"/>
              </a:tabLst>
            </a:pPr>
            <a:r>
              <a:rPr lang="es-MX" sz="2000" spc="-5" dirty="0">
                <a:latin typeface="Arial" panose="020B0604020202020204" pitchFamily="34" charset="0"/>
                <a:ea typeface="Arial" panose="020B0604020202020204" pitchFamily="34" charset="0"/>
                <a:cs typeface="Arial" panose="020B0604020202020204" pitchFamily="34" charset="0"/>
              </a:rPr>
              <a:t>Los archivos no deben tener claves de acceso y la versión </a:t>
            </a:r>
            <a:r>
              <a:rPr lang="es-MX" sz="2000" spc="-5" dirty="0" smtClean="0">
                <a:latin typeface="Arial" panose="020B0604020202020204" pitchFamily="34" charset="0"/>
                <a:ea typeface="Arial" panose="020B0604020202020204" pitchFamily="34" charset="0"/>
                <a:cs typeface="Arial" panose="020B0604020202020204" pitchFamily="34" charset="0"/>
              </a:rPr>
              <a:t>electrónica </a:t>
            </a:r>
            <a:r>
              <a:rPr lang="es-MX" sz="2000" spc="-5" dirty="0">
                <a:latin typeface="Arial" panose="020B0604020202020204" pitchFamily="34" charset="0"/>
                <a:ea typeface="Arial" panose="020B0604020202020204" pitchFamily="34" charset="0"/>
                <a:cs typeface="Arial" panose="020B0604020202020204" pitchFamily="34" charset="0"/>
              </a:rPr>
              <a:t>debe coincidir con la versión </a:t>
            </a:r>
            <a:r>
              <a:rPr lang="es-MX" sz="2000" spc="-5" dirty="0" smtClean="0">
                <a:latin typeface="Arial" panose="020B0604020202020204" pitchFamily="34" charset="0"/>
                <a:ea typeface="Arial" panose="020B0604020202020204" pitchFamily="34" charset="0"/>
                <a:cs typeface="Arial" panose="020B0604020202020204" pitchFamily="34" charset="0"/>
              </a:rPr>
              <a:t>impresa.</a:t>
            </a:r>
          </a:p>
          <a:p>
            <a:pPr marL="550863" marR="75565" lvl="1" indent="-342900" algn="just">
              <a:spcAft>
                <a:spcPts val="600"/>
              </a:spcAft>
              <a:buFont typeface="Wingdings" panose="05000000000000000000" pitchFamily="2" charset="2"/>
              <a:buChar char="ü"/>
              <a:tabLst>
                <a:tab pos="538163" algn="l"/>
                <a:tab pos="893763" algn="l"/>
                <a:tab pos="896938" algn="l"/>
              </a:tabLst>
            </a:pPr>
            <a:r>
              <a:rPr lang="es-ES" sz="2000" spc="-5" dirty="0" smtClean="0">
                <a:latin typeface="Arial" panose="020B0604020202020204" pitchFamily="34" charset="0"/>
                <a:ea typeface="Arial" panose="020B0604020202020204" pitchFamily="34" charset="0"/>
                <a:cs typeface="Arial" panose="020B0604020202020204" pitchFamily="34" charset="0"/>
              </a:rPr>
              <a:t>Aquellas </a:t>
            </a:r>
            <a:r>
              <a:rPr lang="es-ES" sz="2000" spc="-5" dirty="0">
                <a:latin typeface="Arial" panose="020B0604020202020204" pitchFamily="34" charset="0"/>
                <a:ea typeface="Arial" panose="020B0604020202020204" pitchFamily="34" charset="0"/>
                <a:cs typeface="Arial" panose="020B0604020202020204" pitchFamily="34" charset="0"/>
              </a:rPr>
              <a:t>UUTT y UUPP que hayan cubierto los compromisos enmarcados en el PFCE </a:t>
            </a:r>
            <a:r>
              <a:rPr lang="es-ES" sz="2000" spc="-5" dirty="0" smtClean="0">
                <a:latin typeface="Arial" panose="020B0604020202020204" pitchFamily="34" charset="0"/>
                <a:ea typeface="Arial" panose="020B0604020202020204" pitchFamily="34" charset="0"/>
                <a:cs typeface="Arial" panose="020B0604020202020204" pitchFamily="34" charset="0"/>
              </a:rPr>
              <a:t>2016 deberán acreditarlo con </a:t>
            </a:r>
            <a:r>
              <a:rPr lang="es-ES" sz="2000" spc="-5" dirty="0">
                <a:latin typeface="Arial" panose="020B0604020202020204" pitchFamily="34" charset="0"/>
                <a:ea typeface="Arial" panose="020B0604020202020204" pitchFamily="34" charset="0"/>
                <a:cs typeface="Arial" panose="020B0604020202020204" pitchFamily="34" charset="0"/>
              </a:rPr>
              <a:t>la Carta de Liberación </a:t>
            </a:r>
            <a:r>
              <a:rPr lang="es-ES" sz="2000" spc="-5" dirty="0" smtClean="0">
                <a:latin typeface="Arial" panose="020B0604020202020204" pitchFamily="34" charset="0"/>
                <a:ea typeface="Arial" panose="020B0604020202020204" pitchFamily="34" charset="0"/>
                <a:cs typeface="Arial" panose="020B0604020202020204" pitchFamily="34" charset="0"/>
              </a:rPr>
              <a:t>correspondiente o en su caso las </a:t>
            </a:r>
            <a:r>
              <a:rPr lang="es-ES" sz="2000" spc="-5" dirty="0">
                <a:latin typeface="Arial" panose="020B0604020202020204" pitchFamily="34" charset="0"/>
                <a:ea typeface="Arial" panose="020B0604020202020204" pitchFamily="34" charset="0"/>
                <a:cs typeface="Arial" panose="020B0604020202020204" pitchFamily="34" charset="0"/>
              </a:rPr>
              <a:t>IES que derivado del incumplimiento al marco normativo del programa, hayan reintegrado recursos a la TESOFE, deberá acreditarlo con el recibo correspondiente.</a:t>
            </a:r>
            <a:r>
              <a:rPr lang="es-MX" sz="2000" spc="-5" dirty="0">
                <a:latin typeface="Arial" panose="020B0604020202020204" pitchFamily="34" charset="0"/>
                <a:ea typeface="Arial" panose="020B0604020202020204" pitchFamily="34" charset="0"/>
                <a:cs typeface="Arial" panose="020B0604020202020204" pitchFamily="34" charset="0"/>
              </a:rPr>
              <a:t> </a:t>
            </a:r>
          </a:p>
        </p:txBody>
      </p:sp>
      <p:sp>
        <p:nvSpPr>
          <p:cNvPr id="3" name="Rectángulo 2"/>
          <p:cNvSpPr/>
          <p:nvPr/>
        </p:nvSpPr>
        <p:spPr>
          <a:xfrm>
            <a:off x="1490384" y="121920"/>
            <a:ext cx="6586816" cy="369332"/>
          </a:xfrm>
          <a:prstGeom prst="rect">
            <a:avLst/>
          </a:prstGeom>
          <a:noFill/>
        </p:spPr>
        <p:txBody>
          <a:bodyPr wrap="square" lIns="91440" tIns="45720" rIns="91440" bIns="45720">
            <a:spAutoFit/>
          </a:bodyPr>
          <a:lstStyle/>
          <a:p>
            <a:pPr algn="ctr"/>
            <a:r>
              <a:rPr lang="es-ES" b="1" dirty="0">
                <a:latin typeface="Arial" panose="020B0604020202020204" pitchFamily="34" charset="0"/>
                <a:cs typeface="Arial" panose="020B0604020202020204" pitchFamily="34" charset="0"/>
              </a:rPr>
              <a:t>Criterios para la entrega-recepción del PFCE 2018 - 2019</a:t>
            </a:r>
          </a:p>
        </p:txBody>
      </p:sp>
    </p:spTree>
    <p:extLst>
      <p:ext uri="{BB962C8B-B14F-4D97-AF65-F5344CB8AC3E}">
        <p14:creationId xmlns:p14="http://schemas.microsoft.com/office/powerpoint/2010/main" val="61636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56725" y="84574"/>
            <a:ext cx="3671198" cy="461665"/>
          </a:xfrm>
          <a:prstGeom prst="rect">
            <a:avLst/>
          </a:prstGeom>
          <a:noFill/>
        </p:spPr>
        <p:txBody>
          <a:bodyPr wrap="none" lIns="91440" tIns="45720" rIns="91440" bIns="45720">
            <a:spAutoFit/>
          </a:bodyPr>
          <a:lstStyle/>
          <a:p>
            <a:pPr algn="ctr"/>
            <a:r>
              <a:rPr lang="es-MX" sz="2400" b="1" dirty="0">
                <a:latin typeface="Arial" panose="020B0604020202020204" pitchFamily="34" charset="0"/>
                <a:cs typeface="Arial" panose="020B0604020202020204" pitchFamily="34" charset="0"/>
              </a:rPr>
              <a:t>Presentación de la Guía</a:t>
            </a:r>
          </a:p>
        </p:txBody>
      </p:sp>
      <p:sp>
        <p:nvSpPr>
          <p:cNvPr id="3" name="Rectángulo 2"/>
          <p:cNvSpPr/>
          <p:nvPr/>
        </p:nvSpPr>
        <p:spPr>
          <a:xfrm>
            <a:off x="-925" y="1006765"/>
            <a:ext cx="9144925" cy="5078313"/>
          </a:xfrm>
          <a:prstGeom prst="rect">
            <a:avLst/>
          </a:prstGeom>
        </p:spPr>
        <p:txBody>
          <a:bodyPr wrap="square">
            <a:spAutoFit/>
          </a:bodyPr>
          <a:lstStyle/>
          <a:p>
            <a:pPr marL="64135" marR="75565" algn="just">
              <a:lnSpc>
                <a:spcPct val="150000"/>
              </a:lnSpc>
            </a:pP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a</a:t>
            </a:r>
            <a:r>
              <a:rPr lang="es-MX" spc="25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u</a:t>
            </a:r>
            <a:r>
              <a:rPr lang="es-MX" spc="-20" dirty="0">
                <a:latin typeface="Arial" panose="020B0604020202020204" pitchFamily="34" charset="0"/>
                <a:ea typeface="Arial" panose="020B0604020202020204" pitchFamily="34" charset="0"/>
                <a:cs typeface="Arial" panose="020B0604020202020204" pitchFamily="34" charset="0"/>
              </a:rPr>
              <a:t>í</a:t>
            </a:r>
            <a:r>
              <a:rPr lang="es-MX" dirty="0">
                <a:latin typeface="Arial" panose="020B0604020202020204" pitchFamily="34" charset="0"/>
                <a:ea typeface="Arial" panose="020B0604020202020204" pitchFamily="34" charset="0"/>
                <a:cs typeface="Arial" panose="020B0604020202020204" pitchFamily="34" charset="0"/>
              </a:rPr>
              <a:t>a</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do</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ien</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r</a:t>
            </a:r>
            <a:r>
              <a:rPr lang="es-MX" spc="2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24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uiene</a:t>
            </a:r>
            <a:r>
              <a:rPr lang="es-MX" dirty="0">
                <a:latin typeface="Arial" panose="020B0604020202020204" pitchFamily="34" charset="0"/>
                <a:ea typeface="Arial" panose="020B0604020202020204" pitchFamily="34" charset="0"/>
                <a:cs typeface="Arial" panose="020B0604020202020204" pitchFamily="34" charset="0"/>
              </a:rPr>
              <a:t>s</a:t>
            </a:r>
            <a:r>
              <a:rPr lang="es-MX" spc="2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dina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ipa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el 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so</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2018</a:t>
            </a:r>
            <a:r>
              <a:rPr lang="es-MX" spc="5"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2019</a:t>
            </a:r>
            <a:r>
              <a:rPr lang="es-MX" dirty="0">
                <a:latin typeface="Arial" panose="020B0604020202020204" pitchFamily="34" charset="0"/>
                <a:ea typeface="Arial" panose="020B0604020202020204" pitchFamily="34" charset="0"/>
                <a:cs typeface="Arial" panose="020B0604020202020204" pitchFamily="34" charset="0"/>
              </a:rPr>
              <a:t>.</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e</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esen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apo</a:t>
            </a:r>
            <a:r>
              <a:rPr lang="es-MX" spc="-15" dirty="0">
                <a:latin typeface="Arial" panose="020B0604020202020204" pitchFamily="34" charset="0"/>
                <a:ea typeface="Arial" panose="020B0604020202020204" pitchFamily="34" charset="0"/>
                <a:cs typeface="Arial" panose="020B0604020202020204" pitchFamily="34" charset="0"/>
              </a:rPr>
              <a:t>y</a:t>
            </a:r>
            <a:r>
              <a:rPr lang="es-MX" dirty="0">
                <a:latin typeface="Arial" panose="020B0604020202020204" pitchFamily="34" charset="0"/>
                <a:ea typeface="Arial" panose="020B0604020202020204" pitchFamily="34" charset="0"/>
                <a:cs typeface="Arial" panose="020B0604020202020204" pitchFamily="34" charset="0"/>
              </a:rPr>
              <a:t>o</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le</a:t>
            </a:r>
            <a:r>
              <a:rPr lang="es-MX" spc="-15" dirty="0">
                <a:latin typeface="Arial" panose="020B0604020202020204" pitchFamily="34" charset="0"/>
                <a:ea typeface="Arial" panose="020B0604020202020204" pitchFamily="34" charset="0"/>
                <a:cs typeface="Arial" panose="020B0604020202020204" pitchFamily="34" charset="0"/>
              </a:rPr>
              <a:t>x</a:t>
            </a:r>
            <a:r>
              <a:rPr lang="es-MX" spc="-5" dirty="0">
                <a:latin typeface="Arial" panose="020B0604020202020204" pitchFamily="34" charset="0"/>
                <a:ea typeface="Arial" panose="020B0604020202020204" pitchFamily="34" charset="0"/>
                <a:cs typeface="Arial" panose="020B0604020202020204" pitchFamily="34" charset="0"/>
              </a:rPr>
              <a:t>ión </a:t>
            </a:r>
            <a:r>
              <a:rPr lang="es-MX" dirty="0">
                <a:latin typeface="Arial" panose="020B0604020202020204" pitchFamily="34" charset="0"/>
                <a:ea typeface="Arial" panose="020B0604020202020204" pitchFamily="34" charset="0"/>
                <a:cs typeface="Arial" panose="020B0604020202020204" pitchFamily="34" charset="0"/>
              </a:rPr>
              <a:t>y</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ondu</a:t>
            </a:r>
            <a:r>
              <a:rPr lang="es-MX" spc="-15" dirty="0">
                <a:latin typeface="Arial" panose="020B0604020202020204" pitchFamily="34" charset="0"/>
                <a:ea typeface="Arial" panose="020B0604020202020204" pitchFamily="34" charset="0"/>
                <a:cs typeface="Arial" panose="020B0604020202020204" pitchFamily="34" charset="0"/>
              </a:rPr>
              <a:t>z</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n</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 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so</a:t>
            </a:r>
            <a:r>
              <a:rPr lang="es-MX" spc="1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anea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15" dirty="0" smtClean="0">
                <a:latin typeface="Arial" panose="020B0604020202020204" pitchFamily="34" charset="0"/>
                <a:ea typeface="Arial" panose="020B0604020202020204" pitchFamily="34" charset="0"/>
                <a:cs typeface="Arial" panose="020B0604020202020204" pitchFamily="34" charset="0"/>
              </a:rPr>
              <a:t>é</a:t>
            </a:r>
            <a:r>
              <a:rPr lang="es-MX" spc="10" dirty="0" smtClean="0">
                <a:latin typeface="Arial" panose="020B0604020202020204" pitchFamily="34" charset="0"/>
                <a:ea typeface="Arial" panose="020B0604020202020204" pitchFamily="34" charset="0"/>
                <a:cs typeface="Arial" panose="020B0604020202020204" pitchFamily="34" charset="0"/>
              </a:rPr>
              <a:t>g</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dirty="0" smtClean="0">
                <a:latin typeface="Arial" panose="020B0604020202020204" pitchFamily="34" charset="0"/>
                <a:ea typeface="Arial" panose="020B0604020202020204" pitchFamily="34" charset="0"/>
                <a:cs typeface="Arial" panose="020B0604020202020204" pitchFamily="34" charset="0"/>
              </a:rPr>
              <a:t>ca de la </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adé</a:t>
            </a:r>
            <a:r>
              <a:rPr lang="es-MX" dirty="0" smtClean="0">
                <a:latin typeface="Arial" panose="020B0604020202020204" pitchFamily="34" charset="0"/>
                <a:ea typeface="Arial" panose="020B0604020202020204" pitchFamily="34" charset="0"/>
                <a:cs typeface="Arial" panose="020B0604020202020204" pitchFamily="34" charset="0"/>
              </a:rPr>
              <a:t>m</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dirty="0" smtClean="0">
                <a:latin typeface="Arial" panose="020B0604020202020204" pitchFamily="34" charset="0"/>
                <a:ea typeface="Arial" panose="020B0604020202020204" pitchFamily="34" charset="0"/>
                <a:cs typeface="Arial" panose="020B0604020202020204" pitchFamily="34" charset="0"/>
              </a:rPr>
              <a:t>ca</a:t>
            </a:r>
            <a:r>
              <a:rPr lang="es-MX" spc="25" dirty="0" smtClean="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a:t>
            </a:r>
            <a:r>
              <a:rPr lang="es-MX" dirty="0">
                <a:latin typeface="Arial" panose="020B0604020202020204" pitchFamily="34" charset="0"/>
                <a:ea typeface="Arial" panose="020B0604020202020204" pitchFamily="34" charset="0"/>
                <a:cs typeface="Arial" panose="020B0604020202020204" pitchFamily="34" charset="0"/>
              </a:rPr>
              <a:t>l</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uy</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ob</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ro</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edu</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ios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8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n</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Universidades Tecnológicas y Politécnicas</a:t>
            </a:r>
            <a:r>
              <a:rPr lang="es-MX" dirty="0">
                <a:latin typeface="Arial" panose="020B0604020202020204" pitchFamily="34" charset="0"/>
                <a:ea typeface="Arial" panose="020B0604020202020204" pitchFamily="34" charset="0"/>
                <a:cs typeface="Arial" panose="020B0604020202020204" pitchFamily="34" charset="0"/>
              </a:rPr>
              <a:t>,</a:t>
            </a:r>
            <a:r>
              <a:rPr lang="es-MX" spc="19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r</a:t>
            </a:r>
            <a:r>
              <a:rPr lang="es-MX" spc="1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b</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4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spc="-2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4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ueha</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uni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si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o</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eñand</a:t>
            </a:r>
            <a:r>
              <a:rPr lang="es-MX" dirty="0">
                <a:latin typeface="Arial" panose="020B0604020202020204" pitchFamily="34" charset="0"/>
                <a:ea typeface="Arial" panose="020B0604020202020204" pitchFamily="34" charset="0"/>
                <a:cs typeface="Arial" panose="020B0604020202020204" pitchFamily="34" charset="0"/>
              </a:rPr>
              <a:t>o</a:t>
            </a:r>
            <a:r>
              <a:rPr lang="es-MX" spc="65"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spc="-15"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15" dirty="0" smtClean="0">
                <a:latin typeface="Arial" panose="020B0604020202020204" pitchFamily="34" charset="0"/>
                <a:ea typeface="Arial" panose="020B0604020202020204" pitchFamily="34" charset="0"/>
                <a:cs typeface="Arial" panose="020B0604020202020204" pitchFamily="34" charset="0"/>
              </a:rPr>
              <a:t>e</a:t>
            </a:r>
            <a:r>
              <a:rPr lang="es-MX" spc="10" dirty="0" smtClean="0">
                <a:latin typeface="Arial" panose="020B0604020202020204" pitchFamily="34" charset="0"/>
                <a:ea typeface="Arial" panose="020B0604020202020204" pitchFamily="34" charset="0"/>
                <a:cs typeface="Arial" panose="020B0604020202020204" pitchFamily="34" charset="0"/>
              </a:rPr>
              <a:t>g</a:t>
            </a:r>
            <a:r>
              <a:rPr lang="es-MX" spc="-5" dirty="0" smtClean="0">
                <a:latin typeface="Arial" panose="020B0604020202020204" pitchFamily="34" charset="0"/>
                <a:ea typeface="Arial" panose="020B0604020202020204" pitchFamily="34" charset="0"/>
                <a:cs typeface="Arial" panose="020B0604020202020204" pitchFamily="34" charset="0"/>
              </a:rPr>
              <a:t>ia</a:t>
            </a:r>
            <a:r>
              <a:rPr lang="es-MX" dirty="0" smtClean="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a:t>
            </a:r>
            <a:r>
              <a:rPr lang="es-MX" spc="35" dirty="0">
                <a:latin typeface="Arial" panose="020B0604020202020204" pitchFamily="34" charset="0"/>
                <a:ea typeface="Arial" panose="020B0604020202020204" pitchFamily="34" charset="0"/>
                <a:cs typeface="Arial" panose="020B0604020202020204" pitchFamily="34" charset="0"/>
              </a:rPr>
              <a:t> </a:t>
            </a:r>
            <a:r>
              <a:rPr lang="es-MX" spc="35" dirty="0" smtClean="0">
                <a:latin typeface="Arial" panose="020B0604020202020204" pitchFamily="34" charset="0"/>
                <a:ea typeface="Arial" panose="020B0604020202020204" pitchFamily="34" charset="0"/>
                <a:cs typeface="Arial" panose="020B0604020202020204" pitchFamily="34" charset="0"/>
              </a:rPr>
              <a:t>acciones y </a:t>
            </a:r>
            <a:r>
              <a:rPr lang="es-MX" spc="-5" dirty="0" smtClean="0">
                <a:latin typeface="Arial" panose="020B0604020202020204" pitchFamily="34" charset="0"/>
                <a:ea typeface="Arial" panose="020B0604020202020204" pitchFamily="34" charset="0"/>
                <a:cs typeface="Arial" panose="020B0604020202020204" pitchFamily="34" charset="0"/>
              </a:rPr>
              <a:t>p</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5" dirty="0" smtClean="0">
                <a:latin typeface="Arial" panose="020B0604020202020204" pitchFamily="34" charset="0"/>
                <a:ea typeface="Arial" panose="020B0604020202020204" pitchFamily="34" charset="0"/>
                <a:cs typeface="Arial" panose="020B0604020202020204" pitchFamily="34" charset="0"/>
              </a:rPr>
              <a:t>o</a:t>
            </a:r>
            <a:r>
              <a:rPr lang="es-MX" spc="-15" dirty="0" smtClean="0">
                <a:latin typeface="Arial" panose="020B0604020202020204" pitchFamily="34" charset="0"/>
                <a:ea typeface="Arial" panose="020B0604020202020204" pitchFamily="34" charset="0"/>
                <a:cs typeface="Arial" panose="020B0604020202020204" pitchFamily="34" charset="0"/>
              </a:rPr>
              <a:t>y</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o</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30" dirty="0" smtClean="0">
                <a:latin typeface="Arial" panose="020B0604020202020204" pitchFamily="34" charset="0"/>
                <a:ea typeface="Arial" panose="020B0604020202020204" pitchFamily="34" charset="0"/>
                <a:cs typeface="Arial" panose="020B0604020202020204" pitchFamily="34" charset="0"/>
              </a:rPr>
              <a:t> e </a:t>
            </a:r>
            <a:r>
              <a:rPr lang="es-MX" spc="-5" dirty="0" smtClean="0">
                <a:latin typeface="Arial" panose="020B0604020202020204" pitchFamily="34" charset="0"/>
                <a:ea typeface="Arial" panose="020B0604020202020204" pitchFamily="34" charset="0"/>
                <a:cs typeface="Arial" panose="020B0604020202020204" pitchFamily="34" charset="0"/>
              </a:rPr>
              <a:t>indi</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ad</a:t>
            </a:r>
            <a:r>
              <a:rPr lang="es-MX" spc="-15" dirty="0" smtClean="0">
                <a:latin typeface="Arial" panose="020B0604020202020204" pitchFamily="34" charset="0"/>
                <a:ea typeface="Arial" panose="020B0604020202020204" pitchFamily="34" charset="0"/>
                <a:cs typeface="Arial" panose="020B0604020202020204" pitchFamily="34" charset="0"/>
              </a:rPr>
              <a:t>o</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40"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ul</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s</a:t>
            </a:r>
            <a:r>
              <a:rPr lang="es-MX" spc="2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rm</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15" dirty="0">
                <a:latin typeface="Arial" panose="020B0604020202020204" pitchFamily="34" charset="0"/>
                <a:ea typeface="Arial" panose="020B0604020202020204" pitchFamily="34" charset="0"/>
                <a:cs typeface="Arial" panose="020B0604020202020204" pitchFamily="34" charset="0"/>
              </a:rPr>
              <a:t>er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9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ionale</a:t>
            </a:r>
            <a:r>
              <a:rPr lang="es-MX" dirty="0">
                <a:latin typeface="Arial" panose="020B0604020202020204" pitchFamily="34" charset="0"/>
                <a:ea typeface="Arial" panose="020B0604020202020204" pitchFamily="34" charset="0"/>
                <a:cs typeface="Arial" panose="020B0604020202020204" pitchFamily="34" charset="0"/>
              </a:rPr>
              <a:t>s,</a:t>
            </a:r>
            <a:r>
              <a:rPr lang="es-MX" spc="10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ende</a:t>
            </a:r>
            <a:r>
              <a:rPr lang="es-MX" dirty="0">
                <a:latin typeface="Arial" panose="020B0604020202020204" pitchFamily="34" charset="0"/>
                <a:ea typeface="Arial" panose="020B0604020202020204" pitchFamily="34" charset="0"/>
                <a:cs typeface="Arial" panose="020B0604020202020204" pitchFamily="34" charset="0"/>
              </a:rPr>
              <a:t>r</a:t>
            </a:r>
            <a:r>
              <a:rPr lang="es-MX" spc="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p</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oble</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e</a:t>
            </a:r>
            <a:r>
              <a:rPr lang="es-MX" spc="8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idi</a:t>
            </a:r>
            <a:r>
              <a:rPr lang="es-MX" dirty="0">
                <a:latin typeface="Arial" panose="020B0604020202020204" pitchFamily="34" charset="0"/>
                <a:ea typeface="Arial" panose="020B0604020202020204" pitchFamily="34" charset="0"/>
                <a:cs typeface="Arial" panose="020B0604020202020204" pitchFamily="34" charset="0"/>
              </a:rPr>
              <a:t>r</a:t>
            </a:r>
            <a:r>
              <a:rPr lang="es-MX" spc="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el</a:t>
            </a:r>
            <a:r>
              <a:rPr lang="es-MX" spc="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ro</a:t>
            </a:r>
            <a:r>
              <a:rPr lang="es-MX" spc="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8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la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s</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Edu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Se</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li</a:t>
            </a:r>
            <a:r>
              <a:rPr lang="es-MX" spc="-15" dirty="0">
                <a:latin typeface="Arial" panose="020B0604020202020204" pitchFamily="34" charset="0"/>
                <a:ea typeface="Arial" panose="020B0604020202020204" pitchFamily="34" charset="0"/>
                <a:cs typeface="Arial" panose="020B0604020202020204" pitchFamily="34" charset="0"/>
              </a:rPr>
              <a:t>z</a:t>
            </a:r>
            <a:r>
              <a:rPr lang="es-MX" dirty="0">
                <a:latin typeface="Arial" panose="020B0604020202020204" pitchFamily="34" charset="0"/>
                <a:ea typeface="Arial" panose="020B0604020202020204" pitchFamily="34" charset="0"/>
                <a:cs typeface="Arial" panose="020B0604020202020204" pitchFamily="34" charset="0"/>
              </a:rPr>
              <a:t>a</a:t>
            </a:r>
            <a:r>
              <a:rPr lang="es-MX" spc="1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a:t>
            </a:r>
            <a:r>
              <a:rPr lang="es-MX" spc="1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m</a:t>
            </a:r>
            <a:r>
              <a:rPr lang="es-MX" dirty="0">
                <a:latin typeface="Arial" panose="020B0604020202020204" pitchFamily="34" charset="0"/>
                <a:ea typeface="Arial" panose="020B0604020202020204" pitchFamily="34" charset="0"/>
                <a:cs typeface="Arial" panose="020B0604020202020204" pitchFamily="34" charset="0"/>
              </a:rPr>
              <a:t>o</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análi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1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le</a:t>
            </a:r>
            <a:r>
              <a:rPr lang="es-MX" spc="-15" dirty="0">
                <a:latin typeface="Arial" panose="020B0604020202020204" pitchFamily="34" charset="0"/>
                <a:ea typeface="Arial" panose="020B0604020202020204" pitchFamily="34" charset="0"/>
                <a:cs typeface="Arial" panose="020B0604020202020204" pitchFamily="34" charset="0"/>
              </a:rPr>
              <a:t>x</a:t>
            </a:r>
            <a:r>
              <a:rPr lang="es-MX" spc="-5" dirty="0">
                <a:latin typeface="Arial" panose="020B0604020202020204" pitchFamily="34" charset="0"/>
                <a:ea typeface="Arial" panose="020B0604020202020204" pitchFamily="34" charset="0"/>
                <a:cs typeface="Arial" panose="020B0604020202020204" pitchFamily="34" charset="0"/>
              </a:rPr>
              <a:t>ión</a:t>
            </a:r>
            <a:r>
              <a:rPr lang="es-MX" dirty="0">
                <a:latin typeface="Arial" panose="020B0604020202020204" pitchFamily="34" charset="0"/>
                <a:ea typeface="Arial" panose="020B0604020202020204" pitchFamily="34" charset="0"/>
                <a:cs typeface="Arial" panose="020B0604020202020204" pitchFamily="34" charset="0"/>
              </a:rPr>
              <a:t>,</a:t>
            </a:r>
            <a:r>
              <a:rPr lang="es-MX" spc="1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olu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1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iod</a:t>
            </a:r>
            <a:r>
              <a:rPr lang="es-MX" dirty="0">
                <a:latin typeface="Arial" panose="020B0604020202020204" pitchFamily="34" charset="0"/>
                <a:ea typeface="Arial" panose="020B0604020202020204" pitchFamily="34" charset="0"/>
                <a:cs typeface="Arial" panose="020B0604020202020204" pitchFamily="34" charset="0"/>
              </a:rPr>
              <a:t>o</a:t>
            </a:r>
            <a:r>
              <a:rPr lang="es-MX" spc="125" dirty="0">
                <a:latin typeface="Arial" panose="020B0604020202020204" pitchFamily="34" charset="0"/>
                <a:ea typeface="Arial" panose="020B0604020202020204" pitchFamily="34" charset="0"/>
                <a:cs typeface="Arial" panose="020B0604020202020204" pitchFamily="34" charset="0"/>
              </a:rPr>
              <a:t> </a:t>
            </a:r>
            <a:r>
              <a:rPr lang="es-MX" b="1" spc="-5" dirty="0" smtClean="0">
                <a:latin typeface="Arial" panose="020B0604020202020204" pitchFamily="34" charset="0"/>
                <a:ea typeface="Arial" panose="020B0604020202020204" pitchFamily="34" charset="0"/>
                <a:cs typeface="Arial" panose="020B0604020202020204" pitchFamily="34" charset="0"/>
              </a:rPr>
              <a:t>2014</a:t>
            </a:r>
            <a:r>
              <a:rPr lang="es-MX" b="1" spc="110" dirty="0" smtClean="0">
                <a:latin typeface="Arial" panose="020B0604020202020204" pitchFamily="34" charset="0"/>
                <a:ea typeface="Arial" panose="020B0604020202020204" pitchFamily="34" charset="0"/>
                <a:cs typeface="Arial" panose="020B0604020202020204" pitchFamily="34" charset="0"/>
              </a:rPr>
              <a:t> </a:t>
            </a:r>
            <a:r>
              <a:rPr lang="es-MX" b="1" dirty="0">
                <a:latin typeface="Arial" panose="020B0604020202020204" pitchFamily="34" charset="0"/>
                <a:ea typeface="Arial" panose="020B0604020202020204" pitchFamily="34" charset="0"/>
                <a:cs typeface="Arial" panose="020B0604020202020204" pitchFamily="34" charset="0"/>
              </a:rPr>
              <a:t>a </a:t>
            </a:r>
            <a:r>
              <a:rPr lang="es-MX" b="1" spc="-5" dirty="0">
                <a:latin typeface="Arial" panose="020B0604020202020204" pitchFamily="34" charset="0"/>
                <a:ea typeface="Arial" panose="020B0604020202020204" pitchFamily="34" charset="0"/>
                <a:cs typeface="Arial" panose="020B0604020202020204" pitchFamily="34" charset="0"/>
              </a:rPr>
              <a:t>d</a:t>
            </a:r>
            <a:r>
              <a:rPr lang="es-MX" b="1" spc="5" dirty="0">
                <a:latin typeface="Arial" panose="020B0604020202020204" pitchFamily="34" charset="0"/>
                <a:ea typeface="Arial" panose="020B0604020202020204" pitchFamily="34" charset="0"/>
                <a:cs typeface="Arial" panose="020B0604020202020204" pitchFamily="34" charset="0"/>
              </a:rPr>
              <a:t>i</a:t>
            </a:r>
            <a:r>
              <a:rPr lang="es-MX" b="1" spc="-5" dirty="0">
                <a:latin typeface="Arial" panose="020B0604020202020204" pitchFamily="34" charset="0"/>
                <a:ea typeface="Arial" panose="020B0604020202020204" pitchFamily="34" charset="0"/>
                <a:cs typeface="Arial" panose="020B0604020202020204" pitchFamily="34" charset="0"/>
              </a:rPr>
              <a:t>c</a:t>
            </a:r>
            <a:r>
              <a:rPr lang="es-MX" b="1" spc="5" dirty="0">
                <a:latin typeface="Arial" panose="020B0604020202020204" pitchFamily="34" charset="0"/>
                <a:ea typeface="Arial" panose="020B0604020202020204" pitchFamily="34" charset="0"/>
                <a:cs typeface="Arial" panose="020B0604020202020204" pitchFamily="34" charset="0"/>
              </a:rPr>
              <a:t>i</a:t>
            </a:r>
            <a:r>
              <a:rPr lang="es-MX" b="1" spc="-15" dirty="0">
                <a:latin typeface="Arial" panose="020B0604020202020204" pitchFamily="34" charset="0"/>
                <a:ea typeface="Arial" panose="020B0604020202020204" pitchFamily="34" charset="0"/>
                <a:cs typeface="Arial" panose="020B0604020202020204" pitchFamily="34" charset="0"/>
              </a:rPr>
              <a:t>e</a:t>
            </a:r>
            <a:r>
              <a:rPr lang="es-MX" b="1" dirty="0">
                <a:latin typeface="Arial" panose="020B0604020202020204" pitchFamily="34" charset="0"/>
                <a:ea typeface="Arial" panose="020B0604020202020204" pitchFamily="34" charset="0"/>
                <a:cs typeface="Arial" panose="020B0604020202020204" pitchFamily="34" charset="0"/>
              </a:rPr>
              <a:t>m</a:t>
            </a:r>
            <a:r>
              <a:rPr lang="es-MX" b="1" spc="-5" dirty="0">
                <a:latin typeface="Arial" panose="020B0604020202020204" pitchFamily="34" charset="0"/>
                <a:ea typeface="Arial" panose="020B0604020202020204" pitchFamily="34" charset="0"/>
                <a:cs typeface="Arial" panose="020B0604020202020204" pitchFamily="34" charset="0"/>
              </a:rPr>
              <a:t>b</a:t>
            </a:r>
            <a:r>
              <a:rPr lang="es-MX" b="1" dirty="0">
                <a:latin typeface="Arial" panose="020B0604020202020204" pitchFamily="34" charset="0"/>
                <a:ea typeface="Arial" panose="020B0604020202020204" pitchFamily="34" charset="0"/>
                <a:cs typeface="Arial" panose="020B0604020202020204" pitchFamily="34" charset="0"/>
              </a:rPr>
              <a:t>re</a:t>
            </a:r>
            <a:r>
              <a:rPr lang="es-MX" b="1" spc="-2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d</a:t>
            </a:r>
            <a:r>
              <a:rPr lang="es-MX" b="1" dirty="0">
                <a:latin typeface="Arial" panose="020B0604020202020204" pitchFamily="34" charset="0"/>
                <a:ea typeface="Arial" panose="020B0604020202020204" pitchFamily="34" charset="0"/>
                <a:cs typeface="Arial" panose="020B0604020202020204" pitchFamily="34" charset="0"/>
              </a:rPr>
              <a:t>e</a:t>
            </a:r>
            <a:r>
              <a:rPr lang="es-MX" b="1" spc="-20" dirty="0">
                <a:latin typeface="Arial" panose="020B0604020202020204" pitchFamily="34" charset="0"/>
                <a:ea typeface="Arial" panose="020B0604020202020204" pitchFamily="34" charset="0"/>
                <a:cs typeface="Arial" panose="020B0604020202020204" pitchFamily="34" charset="0"/>
              </a:rPr>
              <a:t> </a:t>
            </a:r>
            <a:r>
              <a:rPr lang="es-MX" b="1" spc="-5" dirty="0">
                <a:latin typeface="Arial" panose="020B0604020202020204" pitchFamily="34" charset="0"/>
                <a:ea typeface="Arial" panose="020B0604020202020204" pitchFamily="34" charset="0"/>
                <a:cs typeface="Arial" panose="020B0604020202020204" pitchFamily="34" charset="0"/>
              </a:rPr>
              <a:t>2017</a:t>
            </a:r>
            <a:r>
              <a:rPr lang="es-MX" b="1"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ipale</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ionale</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apa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idad </a:t>
            </a:r>
            <a:r>
              <a:rPr lang="es-MX" dirty="0">
                <a:latin typeface="Arial" panose="020B0604020202020204" pitchFamily="34" charset="0"/>
                <a:ea typeface="Arial" panose="020B0604020202020204" pitchFamily="34" charset="0"/>
                <a:cs typeface="Arial" panose="020B0604020202020204" pitchFamily="34" charset="0"/>
              </a:rPr>
              <a:t>y</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 </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adé</a:t>
            </a:r>
            <a:r>
              <a:rPr lang="es-MX" spc="-10" dirty="0" smtClean="0">
                <a:latin typeface="Arial" panose="020B0604020202020204" pitchFamily="34" charset="0"/>
                <a:ea typeface="Arial" panose="020B0604020202020204" pitchFamily="34" charset="0"/>
                <a:cs typeface="Arial" panose="020B0604020202020204" pitchFamily="34" charset="0"/>
              </a:rPr>
              <a:t>mi</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a:t>
            </a:r>
            <a:endParaRPr lang="es-MX" dirty="0">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0475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30767" y="121920"/>
            <a:ext cx="5615828"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Criterios de evaluación del PFCE 2018 - 2019</a:t>
            </a:r>
          </a:p>
        </p:txBody>
      </p:sp>
      <p:sp>
        <p:nvSpPr>
          <p:cNvPr id="8" name="Rectángulo 7"/>
          <p:cNvSpPr/>
          <p:nvPr/>
        </p:nvSpPr>
        <p:spPr>
          <a:xfrm>
            <a:off x="187364" y="791453"/>
            <a:ext cx="8763596" cy="4478149"/>
          </a:xfrm>
          <a:prstGeom prst="rect">
            <a:avLst/>
          </a:prstGeom>
        </p:spPr>
        <p:txBody>
          <a:bodyPr wrap="square">
            <a:spAutoFit/>
          </a:bodyPr>
          <a:lstStyle/>
          <a:p>
            <a:pPr marR="76200" algn="just"/>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2018</a:t>
            </a:r>
            <a:r>
              <a:rPr lang="es-MX" spc="5"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2019</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iado</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plan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 e</a:t>
            </a:r>
            <a:r>
              <a:rPr lang="es-MX" dirty="0">
                <a:latin typeface="Arial" panose="020B0604020202020204" pitchFamily="34" charset="0"/>
                <a:ea typeface="Arial" panose="020B0604020202020204" pitchFamily="34" charset="0"/>
                <a:cs typeface="Arial" panose="020B0604020202020204" pitchFamily="34" charset="0"/>
              </a:rPr>
              <a:t>sa</a:t>
            </a:r>
            <a:r>
              <a:rPr lang="es-MX" spc="2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ane</a:t>
            </a:r>
            <a:r>
              <a:rPr lang="es-MX" dirty="0">
                <a:latin typeface="Arial" panose="020B0604020202020204" pitchFamily="34" charset="0"/>
                <a:ea typeface="Arial" panose="020B0604020202020204" pitchFamily="34" charset="0"/>
                <a:cs typeface="Arial" panose="020B0604020202020204" pitchFamily="34" charset="0"/>
              </a:rPr>
              <a:t>ra</a:t>
            </a:r>
            <a:r>
              <a:rPr lang="es-MX" spc="2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n</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inado</a:t>
            </a:r>
            <a:r>
              <a:rPr lang="es-MX" dirty="0">
                <a:latin typeface="Arial" panose="020B0604020202020204" pitchFamily="34" charset="0"/>
                <a:ea typeface="Arial" panose="020B0604020202020204" pitchFamily="34" charset="0"/>
                <a:cs typeface="Arial" panose="020B0604020202020204" pitchFamily="34" charset="0"/>
              </a:rPr>
              <a:t>s</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2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s</a:t>
            </a:r>
            <a:r>
              <a:rPr lang="es-MX" spc="2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ión</a:t>
            </a:r>
            <a:r>
              <a:rPr lang="es-MX" dirty="0">
                <a:latin typeface="Arial" panose="020B0604020202020204" pitchFamily="34" charset="0"/>
                <a:ea typeface="Arial" panose="020B0604020202020204" pitchFamily="34" charset="0"/>
                <a:cs typeface="Arial" panose="020B0604020202020204" pitchFamily="34" charset="0"/>
              </a:rPr>
              <a:t>.</a:t>
            </a:r>
            <a:r>
              <a:rPr lang="es-MX" spc="2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e</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pond</a:t>
            </a:r>
            <a:r>
              <a:rPr lang="es-MX" dirty="0">
                <a:latin typeface="Arial" panose="020B0604020202020204" pitchFamily="34" charset="0"/>
                <a:ea typeface="Arial" panose="020B0604020202020204" pitchFamily="34" charset="0"/>
                <a:cs typeface="Arial" panose="020B0604020202020204" pitchFamily="34" charset="0"/>
              </a:rPr>
              <a:t>rá</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4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qu</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a:t>
            </a:r>
            <a:r>
              <a:rPr lang="es-MX" dirty="0">
                <a:latin typeface="Arial" panose="020B0604020202020204" pitchFamily="34" charset="0"/>
                <a:ea typeface="Arial" panose="020B0604020202020204" pitchFamily="34" charset="0"/>
                <a:cs typeface="Arial" panose="020B0604020202020204" pitchFamily="34" charset="0"/>
              </a:rPr>
              <a:t>E</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pued</a:t>
            </a:r>
            <a:r>
              <a:rPr lang="es-MX" dirty="0">
                <a:latin typeface="Arial" panose="020B0604020202020204" pitchFamily="34" charset="0"/>
                <a:ea typeface="Arial" panose="020B0604020202020204" pitchFamily="34" charset="0"/>
                <a:cs typeface="Arial" panose="020B0604020202020204" pitchFamily="34" charset="0"/>
              </a:rPr>
              <a:t>a</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pac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5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da</a:t>
            </a:r>
            <a:r>
              <a:rPr lang="es-MX" dirty="0">
                <a:latin typeface="Arial" panose="020B0604020202020204" pitchFamily="34" charset="0"/>
                <a:ea typeface="Arial" panose="020B0604020202020204" pitchFamily="34" charset="0"/>
                <a:cs typeface="Arial" panose="020B0604020202020204" pitchFamily="34" charset="0"/>
              </a:rPr>
              <a:t>d</a:t>
            </a:r>
            <a:r>
              <a:rPr lang="es-MX" spc="5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4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ie</a:t>
            </a:r>
            <a:r>
              <a:rPr lang="es-MX" dirty="0">
                <a:latin typeface="Arial" panose="020B0604020202020204" pitchFamily="34" charset="0"/>
                <a:ea typeface="Arial" panose="020B0604020202020204" pitchFamily="34" charset="0"/>
                <a:cs typeface="Arial" panose="020B0604020202020204" pitchFamily="34" charset="0"/>
              </a:rPr>
              <a:t>rre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b</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echa</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 </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PE </a:t>
            </a:r>
            <a:r>
              <a:rPr lang="es-MX" dirty="0">
                <a:latin typeface="Arial" panose="020B0604020202020204" pitchFamily="34" charset="0"/>
                <a:ea typeface="Arial" panose="020B0604020202020204" pitchFamily="34" charset="0"/>
                <a:cs typeface="Arial" panose="020B0604020202020204" pitchFamily="34" charset="0"/>
              </a:rPr>
              <a:t>y</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in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 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la institución</a:t>
            </a:r>
            <a:r>
              <a:rPr lang="es-MX" dirty="0">
                <a:latin typeface="Arial" panose="020B0604020202020204" pitchFamily="34" charset="0"/>
                <a:ea typeface="Arial" panose="020B0604020202020204" pitchFamily="34" charset="0"/>
                <a:cs typeface="Arial" panose="020B0604020202020204" pitchFamily="34" charset="0"/>
              </a:rPr>
              <a:t>.</a:t>
            </a:r>
          </a:p>
          <a:p>
            <a:pPr marR="77470"/>
            <a:endParaRPr lang="es-MX" spc="-5" dirty="0">
              <a:latin typeface="Arial" panose="020B0604020202020204" pitchFamily="34" charset="0"/>
              <a:ea typeface="Arial" panose="020B0604020202020204" pitchFamily="34" charset="0"/>
              <a:cs typeface="Arial" panose="020B0604020202020204" pitchFamily="34" charset="0"/>
            </a:endParaRPr>
          </a:p>
          <a:p>
            <a:pPr marR="77470" algn="just"/>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4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sc</a:t>
            </a:r>
            <a:r>
              <a:rPr lang="es-MX" spc="-5" dirty="0">
                <a:latin typeface="Arial" panose="020B0604020202020204" pitchFamily="34" charset="0"/>
                <a:ea typeface="Arial" panose="020B0604020202020204" pitchFamily="34" charset="0"/>
                <a:cs typeface="Arial" panose="020B0604020202020204" pitchFamily="34" charset="0"/>
              </a:rPr>
              <a:t>ind</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bl</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ual</a:t>
            </a:r>
            <a:r>
              <a:rPr lang="es-MX" spc="-1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planea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2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iend</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3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opó</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apa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a:t>
            </a:r>
            <a:r>
              <a:rPr lang="es-MX" spc="-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ane</a:t>
            </a:r>
            <a:r>
              <a:rPr lang="es-MX" dirty="0">
                <a:latin typeface="Arial" panose="020B0604020202020204" pitchFamily="34" charset="0"/>
                <a:ea typeface="Arial" panose="020B0604020202020204" pitchFamily="34" charset="0"/>
                <a:cs typeface="Arial" panose="020B0604020202020204" pitchFamily="34" charset="0"/>
              </a:rPr>
              <a:t>ra</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a:t>
            </a:r>
            <a:r>
              <a:rPr lang="es-MX" dirty="0">
                <a:latin typeface="Arial" panose="020B0604020202020204" pitchFamily="34" charset="0"/>
                <a:ea typeface="Arial" panose="020B0604020202020204" pitchFamily="34" charset="0"/>
                <a:cs typeface="Arial" panose="020B0604020202020204" pitchFamily="34" charset="0"/>
              </a:rPr>
              <a:t>l</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é</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abo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dado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p</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en</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u</a:t>
            </a:r>
            <a:r>
              <a:rPr lang="es-MX" spc="-20" dirty="0">
                <a:latin typeface="Arial" panose="020B0604020202020204" pitchFamily="34" charset="0"/>
                <a:ea typeface="Arial" panose="020B0604020202020204" pitchFamily="34" charset="0"/>
                <a:cs typeface="Arial" panose="020B0604020202020204" pitchFamily="34" charset="0"/>
              </a:rPr>
              <a:t>í</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smtClean="0">
                <a:latin typeface="Arial" panose="020B0604020202020204" pitchFamily="34" charset="0"/>
                <a:ea typeface="Arial" panose="020B0604020202020204" pitchFamily="34" charset="0"/>
                <a:cs typeface="Arial" panose="020B0604020202020204" pitchFamily="34" charset="0"/>
              </a:rPr>
              <a:t>.</a:t>
            </a:r>
          </a:p>
          <a:p>
            <a:pPr marR="77470" algn="just"/>
            <a:endParaRPr lang="es-MX" spc="-5" dirty="0">
              <a:latin typeface="Arial" panose="020B0604020202020204" pitchFamily="34" charset="0"/>
              <a:ea typeface="Arial" panose="020B0604020202020204" pitchFamily="34" charset="0"/>
              <a:cs typeface="Arial" panose="020B0604020202020204" pitchFamily="34" charset="0"/>
            </a:endParaRPr>
          </a:p>
          <a:p>
            <a:pPr marR="77470" algn="just"/>
            <a:r>
              <a:rPr lang="es-MX" spc="-5" dirty="0" smtClean="0">
                <a:latin typeface="Arial" panose="020B0604020202020204" pitchFamily="34" charset="0"/>
                <a:ea typeface="Arial" panose="020B0604020202020204" pitchFamily="34" charset="0"/>
                <a:cs typeface="Arial" panose="020B0604020202020204" pitchFamily="34" charset="0"/>
              </a:rPr>
              <a:t>El proyecto de </a:t>
            </a:r>
            <a:r>
              <a:rPr lang="es-MX" b="1" spc="-5" dirty="0" smtClean="0">
                <a:latin typeface="Arial" panose="020B0604020202020204" pitchFamily="34" charset="0"/>
                <a:ea typeface="Arial" panose="020B0604020202020204" pitchFamily="34" charset="0"/>
                <a:cs typeface="Arial" panose="020B0604020202020204" pitchFamily="34" charset="0"/>
              </a:rPr>
              <a:t>Mejora de la Calidad de los PE </a:t>
            </a:r>
            <a:r>
              <a:rPr lang="es-MX" spc="-5" dirty="0" smtClean="0">
                <a:latin typeface="Arial" panose="020B0604020202020204" pitchFamily="34" charset="0"/>
                <a:ea typeface="Arial" panose="020B0604020202020204" pitchFamily="34" charset="0"/>
                <a:cs typeface="Arial" panose="020B0604020202020204" pitchFamily="34" charset="0"/>
              </a:rPr>
              <a:t>deberá: </a:t>
            </a:r>
            <a:endParaRPr lang="es-MX" dirty="0">
              <a:latin typeface="Arial" panose="020B0604020202020204" pitchFamily="34" charset="0"/>
              <a:ea typeface="Arial" panose="020B0604020202020204" pitchFamily="34" charset="0"/>
              <a:cs typeface="Arial" panose="020B0604020202020204" pitchFamily="34" charset="0"/>
            </a:endParaRPr>
          </a:p>
          <a:p>
            <a:pPr marR="3118485"/>
            <a:endParaRPr lang="es-MX" dirty="0">
              <a:latin typeface="Arial" panose="020B0604020202020204" pitchFamily="34" charset="0"/>
              <a:ea typeface="Arial" panose="020B0604020202020204" pitchFamily="34" charset="0"/>
              <a:cs typeface="Arial" panose="020B0604020202020204" pitchFamily="34" charset="0"/>
            </a:endParaRPr>
          </a:p>
          <a:p>
            <a:pPr marL="538163" marR="77470" lvl="0" indent="-285750" algn="just">
              <a:spcBef>
                <a:spcPts val="600"/>
              </a:spcBef>
              <a:spcAft>
                <a:spcPts val="600"/>
              </a:spcAft>
              <a:buSzPct val="100000"/>
              <a:buFont typeface="Wingdings" panose="05000000000000000000" pitchFamily="2" charset="2"/>
              <a:buChar char="q"/>
              <a:tabLst>
                <a:tab pos="521335" algn="l"/>
              </a:tabLst>
            </a:pP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4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debid</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ulad</a:t>
            </a:r>
            <a:r>
              <a:rPr lang="es-MX" dirty="0">
                <a:latin typeface="Arial" panose="020B0604020202020204" pitchFamily="34" charset="0"/>
                <a:ea typeface="Arial" panose="020B0604020202020204" pitchFamily="34" charset="0"/>
                <a:cs typeface="Arial" panose="020B0604020202020204" pitchFamily="34" charset="0"/>
              </a:rPr>
              <a:t>o</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indi</a:t>
            </a:r>
            <a:r>
              <a:rPr lang="es-MX" dirty="0">
                <a:latin typeface="Arial" panose="020B0604020202020204" pitchFamily="34" charset="0"/>
                <a:ea typeface="Arial" panose="020B0604020202020204" pitchFamily="34" charset="0"/>
                <a:cs typeface="Arial" panose="020B0604020202020204" pitchFamily="34" charset="0"/>
              </a:rPr>
              <a:t>ca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dia</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elab</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un 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endParaRPr lang="es-MX" dirty="0">
              <a:latin typeface="Arial" panose="020B0604020202020204" pitchFamily="34" charset="0"/>
              <a:ea typeface="Arial" panose="020B0604020202020204" pitchFamily="34" charset="0"/>
              <a:cs typeface="Arial" panose="020B0604020202020204" pitchFamily="34" charset="0"/>
            </a:endParaRPr>
          </a:p>
          <a:p>
            <a:pPr marL="538163" marR="75565" lvl="0" indent="-285750" algn="just">
              <a:spcBef>
                <a:spcPts val="600"/>
              </a:spcBef>
              <a:spcAft>
                <a:spcPts val="600"/>
              </a:spcAft>
              <a:buSzPct val="100000"/>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Con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ene</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ob</a:t>
            </a:r>
            <a:r>
              <a:rPr lang="es-MX" spc="5" dirty="0">
                <a:latin typeface="Arial" panose="020B0604020202020204" pitchFamily="34" charset="0"/>
                <a:ea typeface="Arial" panose="020B0604020202020204" pitchFamily="34" charset="0"/>
                <a:cs typeface="Arial" panose="020B0604020202020204" pitchFamily="34" charset="0"/>
              </a:rPr>
              <a:t>j</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 </a:t>
            </a:r>
            <a:r>
              <a:rPr lang="es-MX" spc="15" dirty="0" smtClean="0">
                <a:latin typeface="Arial" panose="020B0604020202020204" pitchFamily="34" charset="0"/>
                <a:ea typeface="Arial" panose="020B0604020202020204" pitchFamily="34" charset="0"/>
                <a:cs typeface="Arial" panose="020B0604020202020204" pitchFamily="34" charset="0"/>
              </a:rPr>
              <a:t>que </a:t>
            </a:r>
            <a:r>
              <a:rPr lang="es-MX" b="1" spc="15" dirty="0" smtClean="0">
                <a:latin typeface="Arial" panose="020B0604020202020204" pitchFamily="34" charset="0"/>
                <a:ea typeface="Arial" panose="020B0604020202020204" pitchFamily="34" charset="0"/>
                <a:cs typeface="Arial" panose="020B0604020202020204" pitchFamily="34" charset="0"/>
              </a:rPr>
              <a:t>atiendan las recomendaciones </a:t>
            </a:r>
            <a:r>
              <a:rPr lang="es-MX" spc="15" dirty="0" smtClean="0">
                <a:latin typeface="Arial" panose="020B0604020202020204" pitchFamily="34" charset="0"/>
                <a:ea typeface="Arial" panose="020B0604020202020204" pitchFamily="34" charset="0"/>
                <a:cs typeface="Arial" panose="020B0604020202020204" pitchFamily="34" charset="0"/>
              </a:rPr>
              <a:t>de </a:t>
            </a:r>
            <a:r>
              <a:rPr lang="es-MX" spc="15" dirty="0">
                <a:latin typeface="Arial" panose="020B0604020202020204" pitchFamily="34" charset="0"/>
                <a:ea typeface="Arial" panose="020B0604020202020204" pitchFamily="34" charset="0"/>
                <a:cs typeface="Arial" panose="020B0604020202020204" pitchFamily="34" charset="0"/>
              </a:rPr>
              <a:t>los CIEES, </a:t>
            </a:r>
            <a:r>
              <a:rPr lang="es-MX" spc="15" dirty="0" smtClean="0">
                <a:latin typeface="Arial" panose="020B0604020202020204" pitchFamily="34" charset="0"/>
                <a:ea typeface="Arial" panose="020B0604020202020204" pitchFamily="34" charset="0"/>
                <a:cs typeface="Arial" panose="020B0604020202020204" pitchFamily="34" charset="0"/>
              </a:rPr>
              <a:t>COPAES </a:t>
            </a:r>
            <a:r>
              <a:rPr lang="es-MX" spc="15" dirty="0">
                <a:latin typeface="Arial" panose="020B0604020202020204" pitchFamily="34" charset="0"/>
                <a:ea typeface="Arial" panose="020B0604020202020204" pitchFamily="34" charset="0"/>
                <a:cs typeface="Arial" panose="020B0604020202020204" pitchFamily="34" charset="0"/>
              </a:rPr>
              <a:t>y/o </a:t>
            </a:r>
            <a:r>
              <a:rPr lang="es-MX" spc="15" dirty="0" smtClean="0">
                <a:latin typeface="Arial" panose="020B0604020202020204" pitchFamily="34" charset="0"/>
                <a:ea typeface="Arial" panose="020B0604020202020204" pitchFamily="34" charset="0"/>
                <a:cs typeface="Arial" panose="020B0604020202020204" pitchFamily="34" charset="0"/>
              </a:rPr>
              <a:t>del PNPC. </a:t>
            </a:r>
            <a:endParaRPr lang="es-MX" dirty="0">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9572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812344"/>
            <a:ext cx="8910320" cy="5816977"/>
          </a:xfrm>
          <a:prstGeom prst="rect">
            <a:avLst/>
          </a:prstGeom>
        </p:spPr>
        <p:txBody>
          <a:bodyPr wrap="square">
            <a:spAutoFit/>
          </a:bodyPr>
          <a:lstStyle/>
          <a:p>
            <a:pPr marR="3118485"/>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 de </a:t>
            </a:r>
            <a:r>
              <a:rPr lang="es-MX" b="1" dirty="0" smtClean="0">
                <a:latin typeface="Arial" panose="020B0604020202020204" pitchFamily="34" charset="0"/>
                <a:ea typeface="Arial" panose="020B0604020202020204" pitchFamily="34" charset="0"/>
                <a:cs typeface="Arial" panose="020B0604020202020204" pitchFamily="34" charset="0"/>
              </a:rPr>
              <a:t>Problemas Transversales </a:t>
            </a:r>
            <a:r>
              <a:rPr lang="es-MX" spc="-5" dirty="0" smtClean="0">
                <a:latin typeface="Arial" panose="020B0604020202020204" pitchFamily="34" charset="0"/>
                <a:ea typeface="Arial" panose="020B0604020202020204" pitchFamily="34" charset="0"/>
                <a:cs typeface="Arial" panose="020B0604020202020204" pitchFamily="34" charset="0"/>
              </a:rPr>
              <a:t>debe</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15" dirty="0" smtClean="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a:t>
            </a:r>
          </a:p>
          <a:p>
            <a:pPr marR="3118485"/>
            <a:endParaRPr lang="es-MX" dirty="0">
              <a:latin typeface="Arial" panose="020B0604020202020204" pitchFamily="34" charset="0"/>
              <a:ea typeface="Arial" panose="020B0604020202020204" pitchFamily="34" charset="0"/>
              <a:cs typeface="Arial" panose="020B0604020202020204" pitchFamily="34" charset="0"/>
            </a:endParaRPr>
          </a:p>
          <a:p>
            <a:pPr marL="538163" marR="77470" lvl="0" indent="-285750" algn="just">
              <a:spcAft>
                <a:spcPts val="600"/>
              </a:spcAft>
              <a:buSzPct val="100000"/>
              <a:buFont typeface="Wingdings" panose="05000000000000000000" pitchFamily="2" charset="2"/>
              <a:buChar char="q"/>
              <a:tabLst>
                <a:tab pos="521335" algn="l"/>
              </a:tabLst>
            </a:pP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debid</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ulad</a:t>
            </a:r>
            <a:r>
              <a:rPr lang="es-MX" dirty="0">
                <a:latin typeface="Arial" panose="020B0604020202020204" pitchFamily="34" charset="0"/>
                <a:ea typeface="Arial" panose="020B0604020202020204" pitchFamily="34" charset="0"/>
                <a:cs typeface="Arial" panose="020B0604020202020204" pitchFamily="34" charset="0"/>
              </a:rPr>
              <a:t>o</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indi</a:t>
            </a:r>
            <a:r>
              <a:rPr lang="es-MX" dirty="0">
                <a:latin typeface="Arial" panose="020B0604020202020204" pitchFamily="34" charset="0"/>
                <a:ea typeface="Arial" panose="020B0604020202020204" pitchFamily="34" charset="0"/>
                <a:cs typeface="Arial" panose="020B0604020202020204" pitchFamily="34" charset="0"/>
              </a:rPr>
              <a:t>ca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dia</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elab</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un 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r>
              <a:rPr lang="es-MX" spc="-5" dirty="0" smtClean="0">
                <a:latin typeface="Arial" panose="020B0604020202020204" pitchFamily="34" charset="0"/>
                <a:ea typeface="Arial" panose="020B0604020202020204" pitchFamily="34" charset="0"/>
                <a:cs typeface="Arial" panose="020B0604020202020204" pitchFamily="34" charset="0"/>
              </a:rPr>
              <a:t>.</a:t>
            </a:r>
          </a:p>
          <a:p>
            <a:pPr marL="538163" marR="77470" indent="-285750" algn="just">
              <a:spcAft>
                <a:spcPts val="600"/>
              </a:spcAft>
              <a:buSzPct val="100000"/>
              <a:buFont typeface="Wingdings" panose="05000000000000000000" pitchFamily="2" charset="2"/>
              <a:buChar char="q"/>
              <a:tabLst>
                <a:tab pos="521335" algn="l"/>
              </a:tabLst>
            </a:pPr>
            <a:r>
              <a:rPr lang="es-MX" spc="-5" dirty="0">
                <a:latin typeface="Arial" panose="020B0604020202020204" pitchFamily="34" charset="0"/>
                <a:ea typeface="Arial" panose="020B0604020202020204" pitchFamily="34" charset="0"/>
                <a:cs typeface="Arial" panose="020B0604020202020204" pitchFamily="34" charset="0"/>
              </a:rPr>
              <a:t>Con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ene</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ob</a:t>
            </a:r>
            <a:r>
              <a:rPr lang="es-MX" spc="5" dirty="0">
                <a:latin typeface="Arial" panose="020B0604020202020204" pitchFamily="34" charset="0"/>
                <a:ea typeface="Arial" panose="020B0604020202020204" pitchFamily="34" charset="0"/>
                <a:cs typeface="Arial" panose="020B0604020202020204" pitchFamily="34" charset="0"/>
              </a:rPr>
              <a:t>j</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ionado</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15" dirty="0">
                <a:latin typeface="Arial" panose="020B0604020202020204" pitchFamily="34" charset="0"/>
                <a:ea typeface="Arial" panose="020B0604020202020204" pitchFamily="34" charset="0"/>
                <a:cs typeface="Arial" panose="020B0604020202020204" pitchFamily="34" charset="0"/>
              </a:rPr>
              <a:t> la atención a los problemas transversales de los PE y de la </a:t>
            </a:r>
            <a:r>
              <a:rPr lang="es-MX" spc="15" dirty="0" smtClean="0">
                <a:latin typeface="Arial" panose="020B0604020202020204" pitchFamily="34" charset="0"/>
                <a:ea typeface="Arial" panose="020B0604020202020204" pitchFamily="34" charset="0"/>
                <a:cs typeface="Arial" panose="020B0604020202020204" pitchFamily="34" charset="0"/>
              </a:rPr>
              <a:t>gestión relacionados con </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l</a:t>
            </a:r>
            <a:r>
              <a:rPr lang="es-MX" spc="10" dirty="0" smtClean="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apa</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dad 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a:t>
            </a:r>
            <a:r>
              <a:rPr lang="es-MX" spc="1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1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5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ud</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an</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jo</a:t>
            </a:r>
            <a:r>
              <a:rPr lang="es-MX" dirty="0">
                <a:latin typeface="Arial" panose="020B0604020202020204" pitchFamily="34" charset="0"/>
                <a:ea typeface="Arial" panose="020B0604020202020204" pitchFamily="34" charset="0"/>
                <a:cs typeface="Arial" panose="020B0604020202020204" pitchFamily="34" charset="0"/>
              </a:rPr>
              <a:t>ra</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pe</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U</a:t>
            </a:r>
            <a:r>
              <a:rPr lang="es-MX" spc="1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a:t>
            </a:r>
            <a:r>
              <a:rPr lang="es-MX" spc="2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sí</a:t>
            </a:r>
            <a:r>
              <a:rPr lang="es-MX" spc="17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m</a:t>
            </a:r>
            <a:r>
              <a:rPr lang="es-MX" dirty="0">
                <a:latin typeface="Arial" panose="020B0604020202020204" pitchFamily="34" charset="0"/>
                <a:ea typeface="Arial" panose="020B0604020202020204" pitchFamily="34" charset="0"/>
                <a:cs typeface="Arial" panose="020B0604020202020204" pitchFamily="34" charset="0"/>
              </a:rPr>
              <a:t>o</a:t>
            </a:r>
            <a:r>
              <a:rPr lang="es-MX" spc="2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9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E</a:t>
            </a:r>
            <a:r>
              <a:rPr lang="es-MX" spc="19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po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o y</a:t>
            </a:r>
            <a:r>
              <a:rPr lang="es-MX" spc="-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t>
            </a:r>
          </a:p>
          <a:p>
            <a:pPr marL="893763" marR="75565" lvl="1" indent="-285750" algn="just">
              <a:spcAft>
                <a:spcPts val="600"/>
              </a:spcAft>
              <a:buSzPct val="100000"/>
              <a:buFont typeface="Wingdings" panose="05000000000000000000" pitchFamily="2" charset="2"/>
              <a:buChar char="ü"/>
              <a:tabLst>
                <a:tab pos="750570" algn="l"/>
              </a:tabLst>
            </a:pPr>
            <a:r>
              <a:rPr lang="es-MX" spc="-5" dirty="0">
                <a:latin typeface="Arial" panose="020B0604020202020204" pitchFamily="34" charset="0"/>
                <a:ea typeface="Wingdings" panose="05000000000000000000" pitchFamily="2" charset="2"/>
                <a:cs typeface="Arial" panose="020B0604020202020204" pitchFamily="34" charset="0"/>
              </a:rPr>
              <a:t>E</a:t>
            </a:r>
            <a:r>
              <a:rPr lang="es-MX" dirty="0">
                <a:latin typeface="Arial" panose="020B0604020202020204" pitchFamily="34" charset="0"/>
                <a:ea typeface="Wingdings" panose="05000000000000000000" pitchFamily="2" charset="2"/>
                <a:cs typeface="Arial" panose="020B0604020202020204" pitchFamily="34" charset="0"/>
              </a:rPr>
              <a:t>s</a:t>
            </a:r>
            <a:r>
              <a:rPr lang="es-MX" spc="5" dirty="0">
                <a:latin typeface="Arial" panose="020B0604020202020204" pitchFamily="34" charset="0"/>
                <a:ea typeface="Wingdings" panose="05000000000000000000" pitchFamily="2" charset="2"/>
                <a:cs typeface="Arial" panose="020B0604020202020204" pitchFamily="34" charset="0"/>
              </a:rPr>
              <a:t>t</a:t>
            </a:r>
            <a:r>
              <a:rPr lang="es-MX" spc="-5" dirty="0">
                <a:latin typeface="Arial" panose="020B0604020202020204" pitchFamily="34" charset="0"/>
                <a:ea typeface="Wingdings" panose="05000000000000000000" pitchFamily="2" charset="2"/>
                <a:cs typeface="Arial" panose="020B0604020202020204" pitchFamily="34" charset="0"/>
              </a:rPr>
              <a:t>é</a:t>
            </a:r>
            <a:r>
              <a:rPr lang="es-MX" dirty="0">
                <a:latin typeface="Arial" panose="020B0604020202020204" pitchFamily="34" charset="0"/>
                <a:ea typeface="Wingdings" panose="05000000000000000000" pitchFamily="2" charset="2"/>
                <a:cs typeface="Arial" panose="020B0604020202020204" pitchFamily="34" charset="0"/>
              </a:rPr>
              <a:t>n</a:t>
            </a:r>
            <a:r>
              <a:rPr lang="es-MX" spc="8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j</a:t>
            </a:r>
            <a:r>
              <a:rPr lang="es-MX" spc="-5" dirty="0">
                <a:latin typeface="Arial" panose="020B0604020202020204" pitchFamily="34" charset="0"/>
                <a:ea typeface="Wingdings" panose="05000000000000000000" pitchFamily="2" charset="2"/>
                <a:cs typeface="Arial" panose="020B0604020202020204" pitchFamily="34" charset="0"/>
              </a:rPr>
              <a:t>u</a:t>
            </a:r>
            <a:r>
              <a:rPr lang="es-MX" spc="-15" dirty="0">
                <a:latin typeface="Arial" panose="020B0604020202020204" pitchFamily="34" charset="0"/>
                <a:ea typeface="Wingdings" panose="05000000000000000000" pitchFamily="2" charset="2"/>
                <a:cs typeface="Arial" panose="020B0604020202020204" pitchFamily="34" charset="0"/>
              </a:rPr>
              <a:t>s</a:t>
            </a:r>
            <a:r>
              <a:rPr lang="es-MX" spc="5" dirty="0">
                <a:latin typeface="Arial" panose="020B0604020202020204" pitchFamily="34" charset="0"/>
                <a:ea typeface="Wingdings" panose="05000000000000000000" pitchFamily="2" charset="2"/>
                <a:cs typeface="Arial" panose="020B0604020202020204" pitchFamily="34" charset="0"/>
              </a:rPr>
              <a:t>t</a:t>
            </a:r>
            <a:r>
              <a:rPr lang="es-MX" spc="-20" dirty="0">
                <a:latin typeface="Arial" panose="020B0604020202020204" pitchFamily="34" charset="0"/>
                <a:ea typeface="Wingdings" panose="05000000000000000000" pitchFamily="2" charset="2"/>
                <a:cs typeface="Arial" panose="020B0604020202020204" pitchFamily="34" charset="0"/>
              </a:rPr>
              <a:t>i</a:t>
            </a:r>
            <a:r>
              <a:rPr lang="es-MX" spc="15" dirty="0">
                <a:latin typeface="Arial" panose="020B0604020202020204" pitchFamily="34" charset="0"/>
                <a:ea typeface="Wingdings" panose="05000000000000000000" pitchFamily="2" charset="2"/>
                <a:cs typeface="Arial" panose="020B0604020202020204" pitchFamily="34" charset="0"/>
              </a:rPr>
              <a:t>f</a:t>
            </a:r>
            <a:r>
              <a:rPr lang="es-MX" spc="-5" dirty="0">
                <a:latin typeface="Arial" panose="020B0604020202020204" pitchFamily="34" charset="0"/>
                <a:ea typeface="Wingdings" panose="05000000000000000000" pitchFamily="2" charset="2"/>
                <a:cs typeface="Arial" panose="020B0604020202020204" pitchFamily="34" charset="0"/>
              </a:rPr>
              <a:t>i</a:t>
            </a:r>
            <a:r>
              <a:rPr lang="es-MX" dirty="0">
                <a:latin typeface="Arial" panose="020B0604020202020204" pitchFamily="34" charset="0"/>
                <a:ea typeface="Wingdings" panose="05000000000000000000" pitchFamily="2" charset="2"/>
                <a:cs typeface="Arial" panose="020B0604020202020204" pitchFamily="34" charset="0"/>
              </a:rPr>
              <a:t>c</a:t>
            </a:r>
            <a:r>
              <a:rPr lang="es-MX" spc="-5" dirty="0">
                <a:latin typeface="Arial" panose="020B0604020202020204" pitchFamily="34" charset="0"/>
                <a:ea typeface="Wingdings" panose="05000000000000000000" pitchFamily="2" charset="2"/>
                <a:cs typeface="Arial" panose="020B0604020202020204" pitchFamily="34" charset="0"/>
              </a:rPr>
              <a:t>ado</a:t>
            </a:r>
            <a:r>
              <a:rPr lang="es-MX" dirty="0">
                <a:latin typeface="Arial" panose="020B0604020202020204" pitchFamily="34" charset="0"/>
                <a:ea typeface="Wingdings" panose="05000000000000000000" pitchFamily="2" charset="2"/>
                <a:cs typeface="Arial" panose="020B0604020202020204" pitchFamily="34" charset="0"/>
              </a:rPr>
              <a:t>s</a:t>
            </a:r>
            <a:r>
              <a:rPr lang="es-MX" spc="90" dirty="0">
                <a:latin typeface="Arial" panose="020B0604020202020204" pitchFamily="34" charset="0"/>
                <a:ea typeface="Wingdings" panose="05000000000000000000" pitchFamily="2" charset="2"/>
                <a:cs typeface="Arial" panose="020B0604020202020204" pitchFamily="34" charset="0"/>
              </a:rPr>
              <a:t> </a:t>
            </a:r>
            <a:r>
              <a:rPr lang="es-MX" dirty="0">
                <a:latin typeface="Arial" panose="020B0604020202020204" pitchFamily="34" charset="0"/>
                <a:ea typeface="Wingdings" panose="05000000000000000000" pitchFamily="2" charset="2"/>
                <a:cs typeface="Arial" panose="020B0604020202020204" pitchFamily="34" charset="0"/>
              </a:rPr>
              <a:t>c</a:t>
            </a:r>
            <a:r>
              <a:rPr lang="es-MX" spc="-5" dirty="0">
                <a:latin typeface="Arial" panose="020B0604020202020204" pitchFamily="34" charset="0"/>
                <a:ea typeface="Wingdings" panose="05000000000000000000" pitchFamily="2" charset="2"/>
                <a:cs typeface="Arial" panose="020B0604020202020204" pitchFamily="34" charset="0"/>
              </a:rPr>
              <a:t>o</a:t>
            </a:r>
            <a:r>
              <a:rPr lang="es-MX" dirty="0">
                <a:latin typeface="Arial" panose="020B0604020202020204" pitchFamily="34" charset="0"/>
                <a:ea typeface="Wingdings" panose="05000000000000000000" pitchFamily="2" charset="2"/>
                <a:cs typeface="Arial" panose="020B0604020202020204" pitchFamily="34" charset="0"/>
              </a:rPr>
              <a:t>n</a:t>
            </a:r>
            <a:r>
              <a:rPr lang="es-MX" spc="85" dirty="0">
                <a:latin typeface="Arial" panose="020B0604020202020204" pitchFamily="34" charset="0"/>
                <a:ea typeface="Wingdings" panose="05000000000000000000" pitchFamily="2" charset="2"/>
                <a:cs typeface="Arial" panose="020B0604020202020204" pitchFamily="34" charset="0"/>
              </a:rPr>
              <a:t> </a:t>
            </a:r>
            <a:r>
              <a:rPr lang="es-MX" spc="-15" dirty="0">
                <a:latin typeface="Arial" panose="020B0604020202020204" pitchFamily="34" charset="0"/>
                <a:ea typeface="Wingdings" panose="05000000000000000000" pitchFamily="2" charset="2"/>
                <a:cs typeface="Arial" panose="020B0604020202020204" pitchFamily="34" charset="0"/>
              </a:rPr>
              <a:t>b</a:t>
            </a:r>
            <a:r>
              <a:rPr lang="es-MX" spc="-5" dirty="0">
                <a:latin typeface="Arial" panose="020B0604020202020204" pitchFamily="34" charset="0"/>
                <a:ea typeface="Wingdings" panose="05000000000000000000" pitchFamily="2" charset="2"/>
                <a:cs typeface="Arial" panose="020B0604020202020204" pitchFamily="34" charset="0"/>
              </a:rPr>
              <a:t>a</a:t>
            </a:r>
            <a:r>
              <a:rPr lang="es-MX" dirty="0">
                <a:latin typeface="Arial" panose="020B0604020202020204" pitchFamily="34" charset="0"/>
                <a:ea typeface="Wingdings" panose="05000000000000000000" pitchFamily="2" charset="2"/>
                <a:cs typeface="Arial" panose="020B0604020202020204" pitchFamily="34" charset="0"/>
              </a:rPr>
              <a:t>se</a:t>
            </a:r>
            <a:r>
              <a:rPr lang="es-MX" spc="100"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e</a:t>
            </a:r>
            <a:r>
              <a:rPr lang="es-MX" dirty="0">
                <a:latin typeface="Arial" panose="020B0604020202020204" pitchFamily="34" charset="0"/>
                <a:ea typeface="Wingdings" panose="05000000000000000000" pitchFamily="2" charset="2"/>
                <a:cs typeface="Arial" panose="020B0604020202020204" pitchFamily="34" charset="0"/>
              </a:rPr>
              <a:t>n</a:t>
            </a:r>
            <a:r>
              <a:rPr lang="es-MX" spc="8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lo</a:t>
            </a:r>
            <a:r>
              <a:rPr lang="es-MX" dirty="0">
                <a:latin typeface="Arial" panose="020B0604020202020204" pitchFamily="34" charset="0"/>
                <a:ea typeface="Wingdings" panose="05000000000000000000" pitchFamily="2" charset="2"/>
                <a:cs typeface="Arial" panose="020B0604020202020204" pitchFamily="34" charset="0"/>
              </a:rPr>
              <a:t>s</a:t>
            </a:r>
            <a:r>
              <a:rPr lang="es-MX" spc="90" dirty="0">
                <a:latin typeface="Arial" panose="020B0604020202020204" pitchFamily="34" charset="0"/>
                <a:ea typeface="Wingdings" panose="05000000000000000000" pitchFamily="2" charset="2"/>
                <a:cs typeface="Arial" panose="020B0604020202020204" pitchFamily="34" charset="0"/>
              </a:rPr>
              <a:t> </a:t>
            </a:r>
            <a:r>
              <a:rPr lang="es-MX" dirty="0">
                <a:latin typeface="Arial" panose="020B0604020202020204" pitchFamily="34" charset="0"/>
                <a:ea typeface="Wingdings" panose="05000000000000000000" pitchFamily="2" charset="2"/>
                <a:cs typeface="Arial" panose="020B0604020202020204" pitchFamily="34" charset="0"/>
              </a:rPr>
              <a:t>r</a:t>
            </a:r>
            <a:r>
              <a:rPr lang="es-MX" spc="-5" dirty="0">
                <a:latin typeface="Arial" panose="020B0604020202020204" pitchFamily="34" charset="0"/>
                <a:ea typeface="Wingdings" panose="05000000000000000000" pitchFamily="2" charset="2"/>
                <a:cs typeface="Arial" panose="020B0604020202020204" pitchFamily="34" charset="0"/>
              </a:rPr>
              <a:t>e</a:t>
            </a:r>
            <a:r>
              <a:rPr lang="es-MX" dirty="0">
                <a:latin typeface="Arial" panose="020B0604020202020204" pitchFamily="34" charset="0"/>
                <a:ea typeface="Wingdings" panose="05000000000000000000" pitchFamily="2" charset="2"/>
                <a:cs typeface="Arial" panose="020B0604020202020204" pitchFamily="34" charset="0"/>
              </a:rPr>
              <a:t>s</a:t>
            </a:r>
            <a:r>
              <a:rPr lang="es-MX" spc="-5" dirty="0">
                <a:latin typeface="Arial" panose="020B0604020202020204" pitchFamily="34" charset="0"/>
                <a:ea typeface="Wingdings" panose="05000000000000000000" pitchFamily="2" charset="2"/>
                <a:cs typeface="Arial" panose="020B0604020202020204" pitchFamily="34" charset="0"/>
              </a:rPr>
              <a:t>ul</a:t>
            </a:r>
            <a:r>
              <a:rPr lang="es-MX" spc="5" dirty="0">
                <a:latin typeface="Arial" panose="020B0604020202020204" pitchFamily="34" charset="0"/>
                <a:ea typeface="Wingdings" panose="05000000000000000000" pitchFamily="2" charset="2"/>
                <a:cs typeface="Arial" panose="020B0604020202020204" pitchFamily="34" charset="0"/>
              </a:rPr>
              <a:t>t</a:t>
            </a:r>
            <a:r>
              <a:rPr lang="es-MX" spc="-5" dirty="0">
                <a:latin typeface="Arial" panose="020B0604020202020204" pitchFamily="34" charset="0"/>
                <a:ea typeface="Wingdings" panose="05000000000000000000" pitchFamily="2" charset="2"/>
                <a:cs typeface="Arial" panose="020B0604020202020204" pitchFamily="34" charset="0"/>
              </a:rPr>
              <a:t>ado</a:t>
            </a:r>
            <a:r>
              <a:rPr lang="es-MX" dirty="0">
                <a:latin typeface="Arial" panose="020B0604020202020204" pitchFamily="34" charset="0"/>
                <a:ea typeface="Wingdings" panose="05000000000000000000" pitchFamily="2" charset="2"/>
                <a:cs typeface="Arial" panose="020B0604020202020204" pitchFamily="34" charset="0"/>
              </a:rPr>
              <a:t>s</a:t>
            </a:r>
            <a:r>
              <a:rPr lang="es-MX" spc="90" dirty="0">
                <a:latin typeface="Arial" panose="020B0604020202020204" pitchFamily="34" charset="0"/>
                <a:ea typeface="Wingdings" panose="05000000000000000000" pitchFamily="2" charset="2"/>
                <a:cs typeface="Arial" panose="020B0604020202020204" pitchFamily="34" charset="0"/>
              </a:rPr>
              <a:t> </a:t>
            </a:r>
            <a:r>
              <a:rPr lang="es-MX" spc="-15" dirty="0">
                <a:latin typeface="Arial" panose="020B0604020202020204" pitchFamily="34" charset="0"/>
                <a:ea typeface="Wingdings" panose="05000000000000000000" pitchFamily="2" charset="2"/>
                <a:cs typeface="Arial" panose="020B0604020202020204" pitchFamily="34" charset="0"/>
              </a:rPr>
              <a:t>d</a:t>
            </a:r>
            <a:r>
              <a:rPr lang="es-MX" dirty="0">
                <a:latin typeface="Arial" panose="020B0604020202020204" pitchFamily="34" charset="0"/>
                <a:ea typeface="Wingdings" panose="05000000000000000000" pitchFamily="2" charset="2"/>
                <a:cs typeface="Arial" panose="020B0604020202020204" pitchFamily="34" charset="0"/>
              </a:rPr>
              <a:t>e</a:t>
            </a:r>
            <a:r>
              <a:rPr lang="es-MX" spc="100"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u</a:t>
            </a:r>
            <a:r>
              <a:rPr lang="es-MX" dirty="0">
                <a:latin typeface="Arial" panose="020B0604020202020204" pitchFamily="34" charset="0"/>
                <a:ea typeface="Wingdings" panose="05000000000000000000" pitchFamily="2" charset="2"/>
                <a:cs typeface="Arial" panose="020B0604020202020204" pitchFamily="34" charset="0"/>
              </a:rPr>
              <a:t>n</a:t>
            </a:r>
            <a:r>
              <a:rPr lang="es-MX" spc="8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dia</a:t>
            </a:r>
            <a:r>
              <a:rPr lang="es-MX" spc="10" dirty="0">
                <a:latin typeface="Arial" panose="020B0604020202020204" pitchFamily="34" charset="0"/>
                <a:ea typeface="Wingdings" panose="05000000000000000000" pitchFamily="2" charset="2"/>
                <a:cs typeface="Arial" panose="020B0604020202020204" pitchFamily="34" charset="0"/>
              </a:rPr>
              <a:t>g</a:t>
            </a:r>
            <a:r>
              <a:rPr lang="es-MX" spc="-5" dirty="0">
                <a:latin typeface="Arial" panose="020B0604020202020204" pitchFamily="34" charset="0"/>
                <a:ea typeface="Wingdings" panose="05000000000000000000" pitchFamily="2" charset="2"/>
                <a:cs typeface="Arial" panose="020B0604020202020204" pitchFamily="34" charset="0"/>
              </a:rPr>
              <a:t>nó</a:t>
            </a:r>
            <a:r>
              <a:rPr lang="es-MX" spc="-15" dirty="0">
                <a:latin typeface="Arial" panose="020B0604020202020204" pitchFamily="34" charset="0"/>
                <a:ea typeface="Wingdings" panose="05000000000000000000" pitchFamily="2" charset="2"/>
                <a:cs typeface="Arial" panose="020B0604020202020204" pitchFamily="34" charset="0"/>
              </a:rPr>
              <a:t>s</a:t>
            </a:r>
            <a:r>
              <a:rPr lang="es-MX" spc="5" dirty="0">
                <a:latin typeface="Arial" panose="020B0604020202020204" pitchFamily="34" charset="0"/>
                <a:ea typeface="Wingdings" panose="05000000000000000000" pitchFamily="2" charset="2"/>
                <a:cs typeface="Arial" panose="020B0604020202020204" pitchFamily="34" charset="0"/>
              </a:rPr>
              <a:t>t</a:t>
            </a:r>
            <a:r>
              <a:rPr lang="es-MX" spc="-5" dirty="0">
                <a:latin typeface="Arial" panose="020B0604020202020204" pitchFamily="34" charset="0"/>
                <a:ea typeface="Wingdings" panose="05000000000000000000" pitchFamily="2" charset="2"/>
                <a:cs typeface="Arial" panose="020B0604020202020204" pitchFamily="34" charset="0"/>
              </a:rPr>
              <a:t>i</a:t>
            </a:r>
            <a:r>
              <a:rPr lang="es-MX" dirty="0">
                <a:latin typeface="Arial" panose="020B0604020202020204" pitchFamily="34" charset="0"/>
                <a:ea typeface="Wingdings" panose="05000000000000000000" pitchFamily="2" charset="2"/>
                <a:cs typeface="Arial" panose="020B0604020202020204" pitchFamily="34" charset="0"/>
              </a:rPr>
              <a:t>co</a:t>
            </a:r>
            <a:r>
              <a:rPr lang="es-MX" spc="8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ob</a:t>
            </a:r>
            <a:r>
              <a:rPr lang="es-MX" spc="5" dirty="0">
                <a:latin typeface="Arial" panose="020B0604020202020204" pitchFamily="34" charset="0"/>
                <a:ea typeface="Wingdings" panose="05000000000000000000" pitchFamily="2" charset="2"/>
                <a:cs typeface="Arial" panose="020B0604020202020204" pitchFamily="34" charset="0"/>
              </a:rPr>
              <a:t>j</a:t>
            </a:r>
            <a:r>
              <a:rPr lang="es-MX" spc="-15" dirty="0">
                <a:latin typeface="Arial" panose="020B0604020202020204" pitchFamily="34" charset="0"/>
                <a:ea typeface="Wingdings" panose="05000000000000000000" pitchFamily="2" charset="2"/>
                <a:cs typeface="Arial" panose="020B0604020202020204" pitchFamily="34" charset="0"/>
              </a:rPr>
              <a:t>e</a:t>
            </a:r>
            <a:r>
              <a:rPr lang="es-MX" spc="5" dirty="0">
                <a:latin typeface="Arial" panose="020B0604020202020204" pitchFamily="34" charset="0"/>
                <a:ea typeface="Wingdings" panose="05000000000000000000" pitchFamily="2" charset="2"/>
                <a:cs typeface="Arial" panose="020B0604020202020204" pitchFamily="34" charset="0"/>
              </a:rPr>
              <a:t>t</a:t>
            </a:r>
            <a:r>
              <a:rPr lang="es-MX" spc="-10" dirty="0">
                <a:latin typeface="Arial" panose="020B0604020202020204" pitchFamily="34" charset="0"/>
                <a:ea typeface="Wingdings" panose="05000000000000000000" pitchFamily="2" charset="2"/>
                <a:cs typeface="Arial" panose="020B0604020202020204" pitchFamily="34" charset="0"/>
              </a:rPr>
              <a:t>i</a:t>
            </a:r>
            <a:r>
              <a:rPr lang="es-MX" dirty="0">
                <a:latin typeface="Arial" panose="020B0604020202020204" pitchFamily="34" charset="0"/>
                <a:ea typeface="Wingdings" panose="05000000000000000000" pitchFamily="2" charset="2"/>
                <a:cs typeface="Arial" panose="020B0604020202020204" pitchFamily="34" charset="0"/>
              </a:rPr>
              <a:t>vo</a:t>
            </a:r>
            <a:r>
              <a:rPr lang="es-MX" spc="100"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d</a:t>
            </a:r>
            <a:r>
              <a:rPr lang="es-MX" dirty="0">
                <a:latin typeface="Arial" panose="020B0604020202020204" pitchFamily="34" charset="0"/>
                <a:ea typeface="Wingdings" panose="05000000000000000000" pitchFamily="2" charset="2"/>
                <a:cs typeface="Arial" panose="020B0604020202020204" pitchFamily="34" charset="0"/>
              </a:rPr>
              <a:t>e</a:t>
            </a:r>
            <a:r>
              <a:rPr lang="es-MX" spc="85" dirty="0">
                <a:latin typeface="Arial" panose="020B0604020202020204" pitchFamily="34" charset="0"/>
                <a:ea typeface="Wingdings" panose="05000000000000000000" pitchFamily="2" charset="2"/>
                <a:cs typeface="Arial" panose="020B0604020202020204" pitchFamily="34" charset="0"/>
              </a:rPr>
              <a:t> </a:t>
            </a:r>
            <a:r>
              <a:rPr lang="es-MX" spc="-10" dirty="0">
                <a:latin typeface="Arial" panose="020B0604020202020204" pitchFamily="34" charset="0"/>
                <a:ea typeface="Wingdings" panose="05000000000000000000" pitchFamily="2" charset="2"/>
                <a:cs typeface="Arial" panose="020B0604020202020204" pitchFamily="34" charset="0"/>
              </a:rPr>
              <a:t>l</a:t>
            </a:r>
            <a:r>
              <a:rPr lang="es-MX" dirty="0">
                <a:latin typeface="Arial" panose="020B0604020202020204" pitchFamily="34" charset="0"/>
                <a:ea typeface="Wingdings" panose="05000000000000000000" pitchFamily="2" charset="2"/>
                <a:cs typeface="Arial" panose="020B0604020202020204" pitchFamily="34" charset="0"/>
              </a:rPr>
              <a:t>a c</a:t>
            </a:r>
            <a:r>
              <a:rPr lang="es-MX" spc="-5" dirty="0">
                <a:latin typeface="Arial" panose="020B0604020202020204" pitchFamily="34" charset="0"/>
                <a:ea typeface="Wingdings" panose="05000000000000000000" pitchFamily="2" charset="2"/>
                <a:cs typeface="Arial" panose="020B0604020202020204" pitchFamily="34" charset="0"/>
              </a:rPr>
              <a:t>apa</a:t>
            </a:r>
            <a:r>
              <a:rPr lang="es-MX" dirty="0">
                <a:latin typeface="Arial" panose="020B0604020202020204" pitchFamily="34" charset="0"/>
                <a:ea typeface="Wingdings" panose="05000000000000000000" pitchFamily="2" charset="2"/>
                <a:cs typeface="Arial" panose="020B0604020202020204" pitchFamily="34" charset="0"/>
              </a:rPr>
              <a:t>c</a:t>
            </a:r>
            <a:r>
              <a:rPr lang="es-MX" spc="-10" dirty="0">
                <a:latin typeface="Arial" panose="020B0604020202020204" pitchFamily="34" charset="0"/>
                <a:ea typeface="Wingdings" panose="05000000000000000000" pitchFamily="2" charset="2"/>
                <a:cs typeface="Arial" panose="020B0604020202020204" pitchFamily="34" charset="0"/>
              </a:rPr>
              <a:t>i</a:t>
            </a:r>
            <a:r>
              <a:rPr lang="es-MX" spc="-5" dirty="0">
                <a:latin typeface="Arial" panose="020B0604020202020204" pitchFamily="34" charset="0"/>
                <a:ea typeface="Wingdings" panose="05000000000000000000" pitchFamily="2" charset="2"/>
                <a:cs typeface="Arial" panose="020B0604020202020204" pitchFamily="34" charset="0"/>
              </a:rPr>
              <a:t>da</a:t>
            </a:r>
            <a:r>
              <a:rPr lang="es-MX" dirty="0">
                <a:latin typeface="Arial" panose="020B0604020202020204" pitchFamily="34" charset="0"/>
                <a:ea typeface="Wingdings" panose="05000000000000000000" pitchFamily="2" charset="2"/>
                <a:cs typeface="Arial" panose="020B0604020202020204" pitchFamily="34" charset="0"/>
              </a:rPr>
              <a:t>d</a:t>
            </a:r>
            <a:r>
              <a:rPr lang="es-MX" spc="2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a</a:t>
            </a:r>
            <a:r>
              <a:rPr lang="es-MX" dirty="0">
                <a:latin typeface="Arial" panose="020B0604020202020204" pitchFamily="34" charset="0"/>
                <a:ea typeface="Wingdings" panose="05000000000000000000" pitchFamily="2" charset="2"/>
                <a:cs typeface="Arial" panose="020B0604020202020204" pitchFamily="34" charset="0"/>
              </a:rPr>
              <a:t>c</a:t>
            </a:r>
            <a:r>
              <a:rPr lang="es-MX" spc="-5" dirty="0">
                <a:latin typeface="Arial" panose="020B0604020202020204" pitchFamily="34" charset="0"/>
                <a:ea typeface="Wingdings" panose="05000000000000000000" pitchFamily="2" charset="2"/>
                <a:cs typeface="Arial" panose="020B0604020202020204" pitchFamily="34" charset="0"/>
              </a:rPr>
              <a:t>ad</a:t>
            </a:r>
            <a:r>
              <a:rPr lang="es-MX" spc="-15" dirty="0">
                <a:latin typeface="Arial" panose="020B0604020202020204" pitchFamily="34" charset="0"/>
                <a:ea typeface="Wingdings" panose="05000000000000000000" pitchFamily="2" charset="2"/>
                <a:cs typeface="Arial" panose="020B0604020202020204" pitchFamily="34" charset="0"/>
              </a:rPr>
              <a:t>é</a:t>
            </a:r>
            <a:r>
              <a:rPr lang="es-MX" dirty="0">
                <a:latin typeface="Arial" panose="020B0604020202020204" pitchFamily="34" charset="0"/>
                <a:ea typeface="Wingdings" panose="05000000000000000000" pitchFamily="2" charset="2"/>
                <a:cs typeface="Arial" panose="020B0604020202020204" pitchFamily="34" charset="0"/>
              </a:rPr>
              <a:t>m</a:t>
            </a:r>
            <a:r>
              <a:rPr lang="es-MX" spc="-5" dirty="0">
                <a:latin typeface="Arial" panose="020B0604020202020204" pitchFamily="34" charset="0"/>
                <a:ea typeface="Wingdings" panose="05000000000000000000" pitchFamily="2" charset="2"/>
                <a:cs typeface="Arial" panose="020B0604020202020204" pitchFamily="34" charset="0"/>
              </a:rPr>
              <a:t>i</a:t>
            </a:r>
            <a:r>
              <a:rPr lang="es-MX" dirty="0">
                <a:latin typeface="Arial" panose="020B0604020202020204" pitchFamily="34" charset="0"/>
                <a:ea typeface="Wingdings" panose="05000000000000000000" pitchFamily="2" charset="2"/>
                <a:cs typeface="Arial" panose="020B0604020202020204" pitchFamily="34" charset="0"/>
              </a:rPr>
              <a:t>ca</a:t>
            </a:r>
            <a:r>
              <a:rPr lang="es-MX" spc="1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d</a:t>
            </a:r>
            <a:r>
              <a:rPr lang="es-MX" dirty="0">
                <a:latin typeface="Arial" panose="020B0604020202020204" pitchFamily="34" charset="0"/>
                <a:ea typeface="Wingdings" panose="05000000000000000000" pitchFamily="2" charset="2"/>
                <a:cs typeface="Arial" panose="020B0604020202020204" pitchFamily="34" charset="0"/>
              </a:rPr>
              <a:t>e</a:t>
            </a:r>
            <a:r>
              <a:rPr lang="es-MX" spc="15" dirty="0">
                <a:latin typeface="Arial" panose="020B0604020202020204" pitchFamily="34" charset="0"/>
                <a:ea typeface="Wingdings" panose="05000000000000000000" pitchFamily="2" charset="2"/>
                <a:cs typeface="Arial" panose="020B0604020202020204" pitchFamily="34" charset="0"/>
              </a:rPr>
              <a:t> </a:t>
            </a:r>
            <a:r>
              <a:rPr lang="es-MX" spc="-10" dirty="0">
                <a:latin typeface="Arial" panose="020B0604020202020204" pitchFamily="34" charset="0"/>
                <a:ea typeface="Wingdings" panose="05000000000000000000" pitchFamily="2" charset="2"/>
                <a:cs typeface="Arial" panose="020B0604020202020204" pitchFamily="34" charset="0"/>
              </a:rPr>
              <a:t>l</a:t>
            </a:r>
            <a:r>
              <a:rPr lang="es-MX" dirty="0">
                <a:latin typeface="Arial" panose="020B0604020202020204" pitchFamily="34" charset="0"/>
                <a:ea typeface="Wingdings" panose="05000000000000000000" pitchFamily="2" charset="2"/>
                <a:cs typeface="Arial" panose="020B0604020202020204" pitchFamily="34" charset="0"/>
              </a:rPr>
              <a:t>a</a:t>
            </a:r>
            <a:r>
              <a:rPr lang="es-MX" spc="1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CGUTyP </a:t>
            </a:r>
            <a:r>
              <a:rPr lang="es-MX" dirty="0">
                <a:latin typeface="Arial" panose="020B0604020202020204" pitchFamily="34" charset="0"/>
                <a:ea typeface="Wingdings" panose="05000000000000000000" pitchFamily="2" charset="2"/>
                <a:cs typeface="Arial" panose="020B0604020202020204" pitchFamily="34" charset="0"/>
              </a:rPr>
              <a:t>y</a:t>
            </a:r>
            <a:r>
              <a:rPr lang="es-MX" spc="15" dirty="0">
                <a:latin typeface="Arial" panose="020B0604020202020204" pitchFamily="34" charset="0"/>
                <a:ea typeface="Wingdings" panose="05000000000000000000" pitchFamily="2" charset="2"/>
                <a:cs typeface="Arial" panose="020B0604020202020204" pitchFamily="34" charset="0"/>
              </a:rPr>
              <a:t> </a:t>
            </a:r>
            <a:r>
              <a:rPr lang="es-MX" dirty="0">
                <a:latin typeface="Arial" panose="020B0604020202020204" pitchFamily="34" charset="0"/>
                <a:ea typeface="Wingdings" panose="05000000000000000000" pitchFamily="2" charset="2"/>
                <a:cs typeface="Arial" panose="020B0604020202020204" pitchFamily="34" charset="0"/>
              </a:rPr>
              <a:t>su r</a:t>
            </a:r>
            <a:r>
              <a:rPr lang="es-MX" spc="-5" dirty="0">
                <a:latin typeface="Arial" panose="020B0604020202020204" pitchFamily="34" charset="0"/>
                <a:ea typeface="Wingdings" panose="05000000000000000000" pitchFamily="2" charset="2"/>
                <a:cs typeface="Arial" panose="020B0604020202020204" pitchFamily="34" charset="0"/>
              </a:rPr>
              <a:t>ela</a:t>
            </a:r>
            <a:r>
              <a:rPr lang="es-MX" dirty="0">
                <a:latin typeface="Arial" panose="020B0604020202020204" pitchFamily="34" charset="0"/>
                <a:ea typeface="Wingdings" panose="05000000000000000000" pitchFamily="2" charset="2"/>
                <a:cs typeface="Arial" panose="020B0604020202020204" pitchFamily="34" charset="0"/>
              </a:rPr>
              <a:t>c</a:t>
            </a:r>
            <a:r>
              <a:rPr lang="es-MX" spc="-5" dirty="0">
                <a:latin typeface="Arial" panose="020B0604020202020204" pitchFamily="34" charset="0"/>
                <a:ea typeface="Wingdings" panose="05000000000000000000" pitchFamily="2" charset="2"/>
                <a:cs typeface="Arial" panose="020B0604020202020204" pitchFamily="34" charset="0"/>
              </a:rPr>
              <a:t>ió</a:t>
            </a:r>
            <a:r>
              <a:rPr lang="es-MX" dirty="0">
                <a:latin typeface="Arial" panose="020B0604020202020204" pitchFamily="34" charset="0"/>
                <a:ea typeface="Wingdings" panose="05000000000000000000" pitchFamily="2" charset="2"/>
                <a:cs typeface="Arial" panose="020B0604020202020204" pitchFamily="34" charset="0"/>
              </a:rPr>
              <a:t>n</a:t>
            </a:r>
            <a:r>
              <a:rPr lang="es-MX" spc="25" dirty="0">
                <a:latin typeface="Arial" panose="020B0604020202020204" pitchFamily="34" charset="0"/>
                <a:ea typeface="Wingdings" panose="05000000000000000000" pitchFamily="2" charset="2"/>
                <a:cs typeface="Arial" panose="020B0604020202020204" pitchFamily="34" charset="0"/>
              </a:rPr>
              <a:t> </a:t>
            </a:r>
            <a:r>
              <a:rPr lang="es-MX" dirty="0">
                <a:latin typeface="Arial" panose="020B0604020202020204" pitchFamily="34" charset="0"/>
                <a:ea typeface="Wingdings" panose="05000000000000000000" pitchFamily="2" charset="2"/>
                <a:cs typeface="Arial" panose="020B0604020202020204" pitchFamily="34" charset="0"/>
              </a:rPr>
              <a:t>c</a:t>
            </a:r>
            <a:r>
              <a:rPr lang="es-MX" spc="-15" dirty="0">
                <a:latin typeface="Arial" panose="020B0604020202020204" pitchFamily="34" charset="0"/>
                <a:ea typeface="Wingdings" panose="05000000000000000000" pitchFamily="2" charset="2"/>
                <a:cs typeface="Arial" panose="020B0604020202020204" pitchFamily="34" charset="0"/>
              </a:rPr>
              <a:t>o</a:t>
            </a:r>
            <a:r>
              <a:rPr lang="es-MX" dirty="0">
                <a:latin typeface="Arial" panose="020B0604020202020204" pitchFamily="34" charset="0"/>
                <a:ea typeface="Wingdings" panose="05000000000000000000" pitchFamily="2" charset="2"/>
                <a:cs typeface="Arial" panose="020B0604020202020204" pitchFamily="34" charset="0"/>
              </a:rPr>
              <a:t>n</a:t>
            </a:r>
            <a:r>
              <a:rPr lang="es-MX" spc="25" dirty="0">
                <a:latin typeface="Arial" panose="020B0604020202020204" pitchFamily="34" charset="0"/>
                <a:ea typeface="Wingdings" panose="05000000000000000000" pitchFamily="2" charset="2"/>
                <a:cs typeface="Arial" panose="020B0604020202020204" pitchFamily="34" charset="0"/>
              </a:rPr>
              <a:t> </a:t>
            </a:r>
            <a:r>
              <a:rPr lang="es-MX" spc="-5" dirty="0">
                <a:latin typeface="Arial" panose="020B0604020202020204" pitchFamily="34" charset="0"/>
                <a:ea typeface="Wingdings" panose="05000000000000000000" pitchFamily="2" charset="2"/>
                <a:cs typeface="Arial" panose="020B0604020202020204" pitchFamily="34" charset="0"/>
              </a:rPr>
              <a:t>l</a:t>
            </a:r>
            <a:r>
              <a:rPr lang="es-MX" dirty="0">
                <a:latin typeface="Arial" panose="020B0604020202020204" pitchFamily="34" charset="0"/>
                <a:ea typeface="Wingdings" panose="05000000000000000000" pitchFamily="2" charset="2"/>
                <a:cs typeface="Arial" panose="020B0604020202020204" pitchFamily="34" charset="0"/>
              </a:rPr>
              <a:t>a</a:t>
            </a:r>
            <a:r>
              <a:rPr lang="es-MX" spc="15" dirty="0">
                <a:latin typeface="Arial" panose="020B0604020202020204" pitchFamily="34" charset="0"/>
                <a:ea typeface="Wingdings" panose="05000000000000000000" pitchFamily="2" charset="2"/>
                <a:cs typeface="Arial" panose="020B0604020202020204" pitchFamily="34" charset="0"/>
              </a:rPr>
              <a:t> </a:t>
            </a:r>
            <a:r>
              <a:rPr lang="es-MX" dirty="0">
                <a:latin typeface="Arial" panose="020B0604020202020204" pitchFamily="34" charset="0"/>
                <a:ea typeface="Wingdings" panose="05000000000000000000" pitchFamily="2" charset="2"/>
                <a:cs typeface="Arial" panose="020B0604020202020204" pitchFamily="34" charset="0"/>
              </a:rPr>
              <a:t>c</a:t>
            </a:r>
            <a:r>
              <a:rPr lang="es-MX" spc="-5" dirty="0">
                <a:latin typeface="Arial" panose="020B0604020202020204" pitchFamily="34" charset="0"/>
                <a:ea typeface="Wingdings" panose="05000000000000000000" pitchFamily="2" charset="2"/>
                <a:cs typeface="Arial" panose="020B0604020202020204" pitchFamily="34" charset="0"/>
              </a:rPr>
              <a:t>o</a:t>
            </a:r>
            <a:r>
              <a:rPr lang="es-MX" dirty="0">
                <a:latin typeface="Arial" panose="020B0604020202020204" pitchFamily="34" charset="0"/>
                <a:ea typeface="Wingdings" panose="05000000000000000000" pitchFamily="2" charset="2"/>
                <a:cs typeface="Arial" panose="020B0604020202020204" pitchFamily="34" charset="0"/>
              </a:rPr>
              <a:t>m</a:t>
            </a:r>
            <a:r>
              <a:rPr lang="es-MX" spc="-5" dirty="0">
                <a:latin typeface="Arial" panose="020B0604020202020204" pitchFamily="34" charset="0"/>
                <a:ea typeface="Wingdings" panose="05000000000000000000" pitchFamily="2" charset="2"/>
                <a:cs typeface="Arial" panose="020B0604020202020204" pitchFamily="34" charset="0"/>
              </a:rPr>
              <a:t>p</a:t>
            </a:r>
            <a:r>
              <a:rPr lang="es-MX" spc="-15" dirty="0">
                <a:latin typeface="Arial" panose="020B0604020202020204" pitchFamily="34" charset="0"/>
                <a:ea typeface="Wingdings" panose="05000000000000000000" pitchFamily="2" charset="2"/>
                <a:cs typeface="Arial" panose="020B0604020202020204" pitchFamily="34" charset="0"/>
              </a:rPr>
              <a:t>e</a:t>
            </a:r>
            <a:r>
              <a:rPr lang="es-MX" spc="5" dirty="0">
                <a:latin typeface="Arial" panose="020B0604020202020204" pitchFamily="34" charset="0"/>
                <a:ea typeface="Wingdings" panose="05000000000000000000" pitchFamily="2" charset="2"/>
                <a:cs typeface="Arial" panose="020B0604020202020204" pitchFamily="34" charset="0"/>
              </a:rPr>
              <a:t>t</a:t>
            </a:r>
            <a:r>
              <a:rPr lang="es-MX" spc="-5" dirty="0">
                <a:latin typeface="Arial" panose="020B0604020202020204" pitchFamily="34" charset="0"/>
                <a:ea typeface="Wingdings" panose="05000000000000000000" pitchFamily="2" charset="2"/>
                <a:cs typeface="Arial" panose="020B0604020202020204" pitchFamily="34" charset="0"/>
              </a:rPr>
              <a:t>i</a:t>
            </a:r>
            <a:r>
              <a:rPr lang="es-MX" spc="5" dirty="0">
                <a:latin typeface="Arial" panose="020B0604020202020204" pitchFamily="34" charset="0"/>
                <a:ea typeface="Wingdings" panose="05000000000000000000" pitchFamily="2" charset="2"/>
                <a:cs typeface="Arial" panose="020B0604020202020204" pitchFamily="34" charset="0"/>
              </a:rPr>
              <a:t>t</a:t>
            </a:r>
            <a:r>
              <a:rPr lang="es-MX" spc="-5" dirty="0">
                <a:latin typeface="Arial" panose="020B0604020202020204" pitchFamily="34" charset="0"/>
                <a:ea typeface="Wingdings" panose="05000000000000000000" pitchFamily="2" charset="2"/>
                <a:cs typeface="Arial" panose="020B0604020202020204" pitchFamily="34" charset="0"/>
              </a:rPr>
              <a:t>i</a:t>
            </a:r>
            <a:r>
              <a:rPr lang="es-MX" spc="-15" dirty="0">
                <a:latin typeface="Arial" panose="020B0604020202020204" pitchFamily="34" charset="0"/>
                <a:ea typeface="Wingdings" panose="05000000000000000000" pitchFamily="2" charset="2"/>
                <a:cs typeface="Arial" panose="020B0604020202020204" pitchFamily="34" charset="0"/>
              </a:rPr>
              <a:t>v</a:t>
            </a:r>
            <a:r>
              <a:rPr lang="es-MX" spc="-5" dirty="0">
                <a:latin typeface="Arial" panose="020B0604020202020204" pitchFamily="34" charset="0"/>
                <a:ea typeface="Wingdings" panose="05000000000000000000" pitchFamily="2" charset="2"/>
                <a:cs typeface="Arial" panose="020B0604020202020204" pitchFamily="34" charset="0"/>
              </a:rPr>
              <a:t>ida</a:t>
            </a:r>
            <a:r>
              <a:rPr lang="es-MX" dirty="0">
                <a:latin typeface="Arial" panose="020B0604020202020204" pitchFamily="34" charset="0"/>
                <a:ea typeface="Wingdings" panose="05000000000000000000" pitchFamily="2" charset="2"/>
                <a:cs typeface="Arial" panose="020B0604020202020204" pitchFamily="34" charset="0"/>
              </a:rPr>
              <a:t>d</a:t>
            </a:r>
            <a:r>
              <a:rPr lang="es-MX" spc="25" dirty="0">
                <a:latin typeface="Arial" panose="020B0604020202020204" pitchFamily="34" charset="0"/>
                <a:ea typeface="Wingdings" panose="05000000000000000000" pitchFamily="2" charset="2"/>
                <a:cs typeface="Arial" panose="020B0604020202020204" pitchFamily="34" charset="0"/>
              </a:rPr>
              <a:t> </a:t>
            </a:r>
            <a:r>
              <a:rPr lang="es-MX" dirty="0">
                <a:latin typeface="Arial" panose="020B0604020202020204" pitchFamily="34" charset="0"/>
                <a:ea typeface="Wingdings" panose="05000000000000000000" pitchFamily="2" charset="2"/>
                <a:cs typeface="Arial" panose="020B0604020202020204" pitchFamily="34" charset="0"/>
              </a:rPr>
              <a:t>r</a:t>
            </a:r>
            <a:r>
              <a:rPr lang="es-MX" spc="-5" dirty="0">
                <a:latin typeface="Arial" panose="020B0604020202020204" pitchFamily="34" charset="0"/>
                <a:ea typeface="Wingdings" panose="05000000000000000000" pitchFamily="2" charset="2"/>
                <a:cs typeface="Arial" panose="020B0604020202020204" pitchFamily="34" charset="0"/>
              </a:rPr>
              <a:t>e</a:t>
            </a:r>
            <a:r>
              <a:rPr lang="es-MX" dirty="0">
                <a:latin typeface="Arial" panose="020B0604020202020204" pitchFamily="34" charset="0"/>
                <a:ea typeface="Wingdings" panose="05000000000000000000" pitchFamily="2" charset="2"/>
                <a:cs typeface="Arial" panose="020B0604020202020204" pitchFamily="34" charset="0"/>
              </a:rPr>
              <a:t>s</a:t>
            </a:r>
            <a:r>
              <a:rPr lang="es-MX" spc="-5" dirty="0">
                <a:latin typeface="Arial" panose="020B0604020202020204" pitchFamily="34" charset="0"/>
                <a:ea typeface="Wingdings" panose="05000000000000000000" pitchFamily="2" charset="2"/>
                <a:cs typeface="Arial" panose="020B0604020202020204" pitchFamily="34" charset="0"/>
              </a:rPr>
              <a:t>p</a:t>
            </a:r>
            <a:r>
              <a:rPr lang="es-MX" spc="-15" dirty="0">
                <a:latin typeface="Arial" panose="020B0604020202020204" pitchFamily="34" charset="0"/>
                <a:ea typeface="Wingdings" panose="05000000000000000000" pitchFamily="2" charset="2"/>
                <a:cs typeface="Arial" panose="020B0604020202020204" pitchFamily="34" charset="0"/>
              </a:rPr>
              <a:t>e</a:t>
            </a:r>
            <a:r>
              <a:rPr lang="es-MX" dirty="0">
                <a:latin typeface="Arial" panose="020B0604020202020204" pitchFamily="34" charset="0"/>
                <a:ea typeface="Wingdings" panose="05000000000000000000" pitchFamily="2" charset="2"/>
                <a:cs typeface="Arial" panose="020B0604020202020204" pitchFamily="34" charset="0"/>
              </a:rPr>
              <a:t>c</a:t>
            </a:r>
            <a:r>
              <a:rPr lang="es-MX" spc="5" dirty="0">
                <a:latin typeface="Arial" panose="020B0604020202020204" pitchFamily="34" charset="0"/>
                <a:ea typeface="Wingdings" panose="05000000000000000000" pitchFamily="2" charset="2"/>
                <a:cs typeface="Arial" panose="020B0604020202020204" pitchFamily="34" charset="0"/>
              </a:rPr>
              <a:t>t</a:t>
            </a:r>
            <a:r>
              <a:rPr lang="es-MX" spc="-5" dirty="0">
                <a:latin typeface="Arial" panose="020B0604020202020204" pitchFamily="34" charset="0"/>
                <a:ea typeface="Wingdings" panose="05000000000000000000" pitchFamily="2" charset="2"/>
                <a:cs typeface="Arial" panose="020B0604020202020204" pitchFamily="34" charset="0"/>
              </a:rPr>
              <a:t>i</a:t>
            </a:r>
            <a:r>
              <a:rPr lang="es-MX" spc="-15" dirty="0">
                <a:latin typeface="Arial" panose="020B0604020202020204" pitchFamily="34" charset="0"/>
                <a:ea typeface="Wingdings" panose="05000000000000000000" pitchFamily="2" charset="2"/>
                <a:cs typeface="Arial" panose="020B0604020202020204" pitchFamily="34" charset="0"/>
              </a:rPr>
              <a:t>v</a:t>
            </a:r>
            <a:r>
              <a:rPr lang="es-MX" spc="-5" dirty="0">
                <a:latin typeface="Arial" panose="020B0604020202020204" pitchFamily="34" charset="0"/>
                <a:ea typeface="Wingdings" panose="05000000000000000000" pitchFamily="2" charset="2"/>
                <a:cs typeface="Arial" panose="020B0604020202020204" pitchFamily="34" charset="0"/>
              </a:rPr>
              <a:t>a,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ión</a:t>
            </a:r>
            <a:r>
              <a:rPr lang="es-MX" spc="-5" dirty="0" smtClean="0">
                <a:latin typeface="Arial" panose="020B0604020202020204" pitchFamily="34" charset="0"/>
                <a:ea typeface="Arial" panose="020B0604020202020204" pitchFamily="34" charset="0"/>
                <a:cs typeface="Arial" panose="020B0604020202020204" pitchFamily="34" charset="0"/>
              </a:rPr>
              <a:t>.</a:t>
            </a:r>
            <a:endParaRPr lang="es-MX" dirty="0" smtClean="0">
              <a:latin typeface="Arial" panose="020B0604020202020204" pitchFamily="34" charset="0"/>
              <a:ea typeface="Arial" panose="020B0604020202020204" pitchFamily="34" charset="0"/>
              <a:cs typeface="Arial" panose="020B0604020202020204" pitchFamily="34" charset="0"/>
            </a:endParaRPr>
          </a:p>
          <a:p>
            <a:pPr marL="538163" marR="76835" indent="-285750" algn="just">
              <a:spcAft>
                <a:spcPts val="600"/>
              </a:spcAft>
              <a:buSzPct val="100000"/>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opi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c</a:t>
            </a:r>
            <a:r>
              <a:rPr lang="es-MX" spc="-5" dirty="0">
                <a:latin typeface="Arial" panose="020B0604020202020204" pitchFamily="34" charset="0"/>
                <a:ea typeface="Arial" panose="020B0604020202020204" pitchFamily="34" charset="0"/>
                <a:cs typeface="Arial" panose="020B0604020202020204" pitchFamily="34" charset="0"/>
              </a:rPr>
              <a:t>ie</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re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b</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ha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 </a:t>
            </a:r>
            <a:r>
              <a:rPr lang="es-MX" spc="-5" dirty="0">
                <a:latin typeface="Arial" panose="020B0604020202020204" pitchFamily="34" charset="0"/>
                <a:ea typeface="Arial" panose="020B0604020202020204" pitchFamily="34" charset="0"/>
                <a:cs typeface="Arial" panose="020B0604020202020204" pitchFamily="34" charset="0"/>
              </a:rPr>
              <a:t>en</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re </a:t>
            </a:r>
            <a:r>
              <a:rPr lang="es-MX" spc="-20" dirty="0">
                <a:latin typeface="Arial" panose="020B0604020202020204" pitchFamily="34" charset="0"/>
                <a:ea typeface="Arial" panose="020B0604020202020204" pitchFamily="34" charset="0"/>
                <a:cs typeface="Arial" panose="020B0604020202020204" pitchFamily="34" charset="0"/>
              </a:rPr>
              <a:t>C</a:t>
            </a:r>
            <a:r>
              <a:rPr lang="es-MX" dirty="0">
                <a:latin typeface="Arial" panose="020B0604020202020204" pitchFamily="34" charset="0"/>
                <a:ea typeface="Arial" panose="020B0604020202020204" pitchFamily="34" charset="0"/>
                <a:cs typeface="Arial" panose="020B0604020202020204" pitchFamily="34" charset="0"/>
              </a:rPr>
              <a:t>A y</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Institución</a:t>
            </a:r>
            <a:r>
              <a:rPr lang="es-MX" dirty="0">
                <a:latin typeface="Arial" panose="020B0604020202020204" pitchFamily="34" charset="0"/>
                <a:ea typeface="Arial" panose="020B0604020202020204" pitchFamily="34" charset="0"/>
                <a:cs typeface="Arial" panose="020B0604020202020204" pitchFamily="34" charset="0"/>
              </a:rPr>
              <a:t>.</a:t>
            </a:r>
          </a:p>
          <a:p>
            <a:pPr marL="538163" marR="76835" lvl="0" indent="-285750" algn="just">
              <a:spcAft>
                <a:spcPts val="600"/>
              </a:spcAft>
              <a:buSzPct val="100000"/>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7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ale</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ha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olu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oble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iden</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b</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ón.</a:t>
            </a:r>
            <a:endParaRPr lang="es-MX" dirty="0">
              <a:latin typeface="Arial" panose="020B0604020202020204" pitchFamily="34" charset="0"/>
              <a:ea typeface="Arial" panose="020B0604020202020204" pitchFamily="34" charset="0"/>
              <a:cs typeface="Arial" panose="020B0604020202020204" pitchFamily="34" charset="0"/>
            </a:endParaRPr>
          </a:p>
          <a:p>
            <a:pPr marL="538163" marR="76835" lvl="0" indent="-285750" algn="just">
              <a:spcAft>
                <a:spcPts val="600"/>
              </a:spcAft>
              <a:buSzPct val="100000"/>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Con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ibui</a:t>
            </a:r>
            <a:r>
              <a:rPr lang="es-MX" dirty="0">
                <a:latin typeface="Arial" panose="020B0604020202020204" pitchFamily="34" charset="0"/>
                <a:ea typeface="Arial" panose="020B0604020202020204" pitchFamily="34" charset="0"/>
                <a:cs typeface="Arial" panose="020B0604020202020204" pitchFamily="34" charset="0"/>
              </a:rPr>
              <a:t>r</a:t>
            </a:r>
            <a:r>
              <a:rPr lang="es-MX" spc="1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ane</a:t>
            </a:r>
            <a:r>
              <a:rPr lang="es-MX" dirty="0">
                <a:latin typeface="Arial" panose="020B0604020202020204" pitchFamily="34" charset="0"/>
                <a:ea typeface="Arial" panose="020B0604020202020204" pitchFamily="34" charset="0"/>
                <a:cs typeface="Arial" panose="020B0604020202020204" pitchFamily="34" charset="0"/>
              </a:rPr>
              <a:t>ra</a:t>
            </a:r>
            <a:r>
              <a:rPr lang="es-MX" spc="1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dirty="0">
                <a:latin typeface="Arial" panose="020B0604020202020204" pitchFamily="34" charset="0"/>
                <a:ea typeface="Arial" panose="020B0604020202020204" pitchFamily="34" charset="0"/>
                <a:cs typeface="Arial" panose="020B0604020202020204" pitchFamily="34" charset="0"/>
              </a:rPr>
              <a:t>a</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a:t>
            </a:r>
            <a:r>
              <a:rPr lang="es-MX" spc="1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pli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alidad 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ionales</a:t>
            </a:r>
            <a:r>
              <a:rPr lang="es-MX" dirty="0" smtClean="0">
                <a:latin typeface="Arial" panose="020B0604020202020204" pitchFamily="34" charset="0"/>
                <a:ea typeface="Arial" panose="020B0604020202020204" pitchFamily="34" charset="0"/>
                <a:cs typeface="Arial" panose="020B0604020202020204" pitchFamily="34" charset="0"/>
              </a:rPr>
              <a:t>.</a:t>
            </a:r>
          </a:p>
          <a:p>
            <a:pPr marL="538163" marR="76835" indent="-285750" algn="just">
              <a:spcAft>
                <a:spcPts val="600"/>
              </a:spcAft>
              <a:buSzPct val="100000"/>
              <a:buFont typeface="Wingdings" panose="05000000000000000000" pitchFamily="2" charset="2"/>
              <a:buChar char="q"/>
              <a:tabLst>
                <a:tab pos="521970" algn="l"/>
              </a:tabLst>
            </a:pPr>
            <a:r>
              <a:rPr lang="es-MX" spc="-20"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7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a:t>
            </a:r>
            <a:r>
              <a:rPr lang="es-MX" spc="1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16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ea</a:t>
            </a:r>
            <a:r>
              <a:rPr lang="es-MX" dirty="0">
                <a:latin typeface="Arial" panose="020B0604020202020204" pitchFamily="34" charset="0"/>
                <a:ea typeface="Arial" panose="020B0604020202020204" pitchFamily="34" charset="0"/>
                <a:cs typeface="Arial" panose="020B0604020202020204" pitchFamily="34" charset="0"/>
              </a:rPr>
              <a:t>n</a:t>
            </a:r>
            <a:r>
              <a:rPr lang="es-MX" spc="1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uen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17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18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estrategias y acciones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sí</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 </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ibilida</a:t>
            </a:r>
            <a:r>
              <a:rPr lang="es-MX" dirty="0">
                <a:latin typeface="Arial" panose="020B0604020202020204" pitchFamily="34" charset="0"/>
                <a:ea typeface="Arial" panose="020B0604020202020204" pitchFamily="34" charset="0"/>
                <a:cs typeface="Arial" panose="020B0604020202020204" pitchFamily="34" charset="0"/>
              </a:rPr>
              <a:t>d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su</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eali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ó</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smtClean="0">
                <a:latin typeface="Arial" panose="020B0604020202020204" pitchFamily="34" charset="0"/>
                <a:ea typeface="Arial" panose="020B0604020202020204" pitchFamily="34" charset="0"/>
                <a:cs typeface="Arial" panose="020B0604020202020204" pitchFamily="34" charset="0"/>
              </a:rPr>
              <a:t>.</a:t>
            </a:r>
          </a:p>
        </p:txBody>
      </p:sp>
      <p:sp>
        <p:nvSpPr>
          <p:cNvPr id="3" name="Rectángulo 2"/>
          <p:cNvSpPr/>
          <p:nvPr/>
        </p:nvSpPr>
        <p:spPr>
          <a:xfrm>
            <a:off x="1730767" y="121920"/>
            <a:ext cx="5615828"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Criterios de evaluación del PFCE 2018 - 2019</a:t>
            </a:r>
          </a:p>
        </p:txBody>
      </p:sp>
    </p:spTree>
    <p:extLst>
      <p:ext uri="{BB962C8B-B14F-4D97-AF65-F5344CB8AC3E}">
        <p14:creationId xmlns:p14="http://schemas.microsoft.com/office/powerpoint/2010/main" val="1687978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26404" y="791453"/>
            <a:ext cx="8824556" cy="3570208"/>
          </a:xfrm>
          <a:prstGeom prst="rect">
            <a:avLst/>
          </a:prstGeom>
        </p:spPr>
        <p:txBody>
          <a:bodyPr wrap="square">
            <a:spAutoFit/>
          </a:bodyPr>
          <a:lstStyle/>
          <a:p>
            <a:pPr marL="538163" marR="76200" lvl="0" indent="-285750" algn="just">
              <a:spcAft>
                <a:spcPts val="600"/>
              </a:spcAft>
              <a:buSzPct val="100000"/>
              <a:buFont typeface="Wingdings" panose="05000000000000000000" pitchFamily="2" charset="2"/>
              <a:buChar char="q"/>
              <a:tabLst>
                <a:tab pos="521970" algn="l"/>
              </a:tabLst>
            </a:pPr>
            <a:r>
              <a:rPr lang="es-MX" spc="-5" dirty="0" smtClean="0">
                <a:latin typeface="Arial" panose="020B0604020202020204" pitchFamily="34" charset="0"/>
                <a:ea typeface="Arial" panose="020B0604020202020204" pitchFamily="34" charset="0"/>
                <a:cs typeface="Arial" panose="020B0604020202020204" pitchFamily="34" charset="0"/>
              </a:rPr>
              <a:t>Con</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ene</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8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ane</a:t>
            </a:r>
            <a:r>
              <a:rPr lang="es-MX" dirty="0">
                <a:latin typeface="Arial" panose="020B0604020202020204" pitchFamily="34" charset="0"/>
                <a:ea typeface="Arial" panose="020B0604020202020204" pitchFamily="34" charset="0"/>
                <a:cs typeface="Arial" panose="020B0604020202020204" pitchFamily="34" charset="0"/>
              </a:rPr>
              <a:t>ra</a:t>
            </a:r>
            <a:r>
              <a:rPr lang="es-MX" spc="8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ex</a:t>
            </a:r>
            <a:r>
              <a:rPr lang="es-MX" spc="-5" dirty="0">
                <a:latin typeface="Arial" panose="020B0604020202020204" pitchFamily="34" charset="0"/>
                <a:ea typeface="Arial" panose="020B0604020202020204" pitchFamily="34" charset="0"/>
                <a:cs typeface="Arial" panose="020B0604020202020204" pitchFamily="34" charset="0"/>
              </a:rPr>
              <a:t>p</a:t>
            </a:r>
            <a:r>
              <a:rPr lang="es-MX" spc="5" dirty="0">
                <a:latin typeface="Arial" panose="020B0604020202020204" pitchFamily="34" charset="0"/>
                <a:ea typeface="Arial" panose="020B0604020202020204" pitchFamily="34" charset="0"/>
                <a:cs typeface="Arial" panose="020B0604020202020204" pitchFamily="34" charset="0"/>
              </a:rPr>
              <a:t>l</a:t>
            </a:r>
            <a:r>
              <a:rPr lang="es-MX" spc="-20" dirty="0">
                <a:latin typeface="Arial" panose="020B0604020202020204" pitchFamily="34" charset="0"/>
                <a:ea typeface="Arial" panose="020B0604020202020204" pitchFamily="34" charset="0"/>
                <a:cs typeface="Arial" panose="020B0604020202020204" pitchFamily="34" charset="0"/>
              </a:rPr>
              <a:t>í</a:t>
            </a:r>
            <a:r>
              <a:rPr lang="es-MX" spc="10"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a</a:t>
            </a:r>
            <a:r>
              <a:rPr lang="es-MX" spc="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9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a:t>
            </a:r>
            <a:r>
              <a:rPr lang="es-MX" spc="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cc</a:t>
            </a:r>
            <a:r>
              <a:rPr lang="es-MX" spc="-5" dirty="0">
                <a:latin typeface="Arial" panose="020B0604020202020204" pitchFamily="34" charset="0"/>
                <a:ea typeface="Arial" panose="020B0604020202020204" pitchFamily="34" charset="0"/>
                <a:cs typeface="Arial" panose="020B0604020202020204" pitchFamily="34" charset="0"/>
              </a:rPr>
              <a:t>ione</a:t>
            </a:r>
            <a:r>
              <a:rPr lang="es-MX" dirty="0">
                <a:latin typeface="Arial" panose="020B0604020202020204" pitchFamily="34" charset="0"/>
                <a:ea typeface="Arial" panose="020B0604020202020204" pitchFamily="34" charset="0"/>
                <a:cs typeface="Arial" panose="020B0604020202020204" pitchFamily="34" charset="0"/>
              </a:rPr>
              <a:t>s</a:t>
            </a:r>
            <a:r>
              <a:rPr lang="es-MX" spc="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iado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su c</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enda</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ión.</a:t>
            </a:r>
            <a:endParaRPr lang="es-MX" dirty="0">
              <a:latin typeface="Arial" panose="020B0604020202020204" pitchFamily="34" charset="0"/>
              <a:ea typeface="Arial" panose="020B0604020202020204" pitchFamily="34" charset="0"/>
              <a:cs typeface="Arial" panose="020B0604020202020204" pitchFamily="34" charset="0"/>
            </a:endParaRPr>
          </a:p>
          <a:p>
            <a:pPr marL="538163" marR="76200" lvl="0" indent="-285750" algn="just">
              <a:spcAft>
                <a:spcPts val="600"/>
              </a:spcAft>
              <a:buSzPct val="100000"/>
              <a:buFont typeface="Wingdings" panose="05000000000000000000" pitchFamily="2" charset="2"/>
              <a:buChar char="q"/>
              <a:tabLst>
                <a:tab pos="521970" algn="l"/>
              </a:tabLst>
            </a:pPr>
            <a:r>
              <a:rPr lang="es-MX"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oli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é</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ino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og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a:t>
            </a:r>
            <a:r>
              <a:rPr lang="es-MX" spc="-1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o</a:t>
            </a:r>
            <a:r>
              <a:rPr lang="es-MX" spc="-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rá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 c</a:t>
            </a:r>
            <a:r>
              <a:rPr lang="es-MX" spc="-5" dirty="0">
                <a:latin typeface="Arial" panose="020B0604020202020204" pitchFamily="34" charset="0"/>
                <a:ea typeface="Arial" panose="020B0604020202020204" pitchFamily="34" charset="0"/>
                <a:cs typeface="Arial" panose="020B0604020202020204" pitchFamily="34" charset="0"/>
              </a:rPr>
              <a:t>u</a:t>
            </a:r>
            <a:r>
              <a:rPr lang="es-MX" spc="-15" dirty="0">
                <a:latin typeface="Arial" panose="020B0604020202020204" pitchFamily="34" charset="0"/>
                <a:ea typeface="Arial" panose="020B0604020202020204" pitchFamily="34" charset="0"/>
                <a:cs typeface="Arial" panose="020B0604020202020204" pitchFamily="34" charset="0"/>
              </a:rPr>
              <a:t>y</a:t>
            </a:r>
            <a:r>
              <a:rPr lang="es-MX" dirty="0">
                <a:latin typeface="Arial" panose="020B0604020202020204" pitchFamily="34" charset="0"/>
                <a:ea typeface="Arial" panose="020B0604020202020204" pitchFamily="34" charset="0"/>
                <a:cs typeface="Arial" panose="020B0604020202020204" pitchFamily="34" charset="0"/>
              </a:rPr>
              <a:t>o </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b</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dirty="0">
                <a:latin typeface="Arial" panose="020B0604020202020204" pitchFamily="34" charset="0"/>
                <a:ea typeface="Arial" panose="020B0604020202020204" pitchFamily="34" charset="0"/>
                <a:cs typeface="Arial" panose="020B0604020202020204" pitchFamily="34" charset="0"/>
              </a:rPr>
              <a:t>o s</a:t>
            </a:r>
            <a:r>
              <a:rPr lang="es-MX" spc="-5" dirty="0">
                <a:latin typeface="Arial" panose="020B0604020202020204" pitchFamily="34" charset="0"/>
                <a:ea typeface="Arial" panose="020B0604020202020204" pitchFamily="34" charset="0"/>
                <a:cs typeface="Arial" panose="020B0604020202020204" pitchFamily="34" charset="0"/>
              </a:rPr>
              <a:t>ól</a:t>
            </a:r>
            <a:r>
              <a:rPr lang="es-MX" dirty="0">
                <a:latin typeface="Arial" panose="020B0604020202020204" pitchFamily="34" charset="0"/>
                <a:ea typeface="Arial" panose="020B0604020202020204" pitchFamily="34" charset="0"/>
                <a:cs typeface="Arial" panose="020B0604020202020204" pitchFamily="34" charset="0"/>
              </a:rPr>
              <a:t>o s</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d</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equipamiento</a:t>
            </a:r>
            <a:r>
              <a:rPr lang="es-MX" dirty="0">
                <a:latin typeface="Arial" panose="020B0604020202020204" pitchFamily="34" charset="0"/>
                <a:ea typeface="Arial" panose="020B0604020202020204" pitchFamily="34" charset="0"/>
                <a:cs typeface="Arial" panose="020B0604020202020204" pitchFamily="34" charset="0"/>
              </a:rPr>
              <a:t>).</a:t>
            </a:r>
          </a:p>
          <a:p>
            <a:endParaRPr lang="es-MX" spc="-5" dirty="0">
              <a:latin typeface="Arial" panose="020B0604020202020204" pitchFamily="34" charset="0"/>
              <a:ea typeface="Calibri" panose="020F0502020204030204" pitchFamily="34" charset="0"/>
              <a:cs typeface="Arial" panose="020B0604020202020204" pitchFamily="34" charset="0"/>
            </a:endParaRPr>
          </a:p>
          <a:p>
            <a:pPr algn="just"/>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n</a:t>
            </a:r>
            <a:r>
              <a:rPr lang="es-MX" spc="15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l</a:t>
            </a:r>
            <a:r>
              <a:rPr lang="es-MX" spc="15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p</a:t>
            </a:r>
            <a:r>
              <a:rPr lang="es-MX" dirty="0">
                <a:latin typeface="Arial" panose="020B0604020202020204" pitchFamily="34" charset="0"/>
                <a:ea typeface="Calibri" panose="020F0502020204030204" pitchFamily="34" charset="0"/>
                <a:cs typeface="Arial" panose="020B0604020202020204" pitchFamily="34" charset="0"/>
              </a:rPr>
              <a:t>r</a:t>
            </a:r>
            <a:r>
              <a:rPr lang="es-MX" spc="-1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so</a:t>
            </a:r>
            <a:r>
              <a:rPr lang="es-MX" spc="14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5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spc="-15" dirty="0">
                <a:latin typeface="Arial" panose="020B0604020202020204" pitchFamily="34" charset="0"/>
                <a:ea typeface="Calibri" panose="020F0502020204030204" pitchFamily="34" charset="0"/>
                <a:cs typeface="Arial" panose="020B0604020202020204" pitchFamily="34" charset="0"/>
              </a:rPr>
              <a:t>v</a:t>
            </a:r>
            <a:r>
              <a:rPr lang="es-MX" spc="-5" dirty="0">
                <a:latin typeface="Arial" panose="020B0604020202020204" pitchFamily="34" charset="0"/>
                <a:ea typeface="Calibri" panose="020F0502020204030204" pitchFamily="34" charset="0"/>
                <a:cs typeface="Arial" panose="020B0604020202020204" pitchFamily="34" charset="0"/>
              </a:rPr>
              <a:t>alua</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ió</a:t>
            </a:r>
            <a:r>
              <a:rPr lang="es-MX" dirty="0">
                <a:latin typeface="Arial" panose="020B0604020202020204" pitchFamily="34" charset="0"/>
                <a:ea typeface="Calibri" panose="020F0502020204030204" pitchFamily="34" charset="0"/>
                <a:cs typeface="Arial" panose="020B0604020202020204" pitchFamily="34" charset="0"/>
              </a:rPr>
              <a:t>n</a:t>
            </a:r>
            <a:r>
              <a:rPr lang="es-MX" spc="15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5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lo</a:t>
            </a:r>
            <a:r>
              <a:rPr lang="es-MX" dirty="0">
                <a:latin typeface="Arial" panose="020B0604020202020204" pitchFamily="34" charset="0"/>
                <a:ea typeface="Calibri" panose="020F0502020204030204" pitchFamily="34" charset="0"/>
                <a:cs typeface="Arial" panose="020B0604020202020204" pitchFamily="34" charset="0"/>
              </a:rPr>
              <a:t>s</a:t>
            </a:r>
            <a:r>
              <a:rPr lang="es-MX" spc="15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p</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o</a:t>
            </a:r>
            <a:r>
              <a:rPr lang="es-MX" spc="-15" dirty="0">
                <a:latin typeface="Arial" panose="020B0604020202020204" pitchFamily="34" charset="0"/>
                <a:ea typeface="Calibri" panose="020F0502020204030204" pitchFamily="34" charset="0"/>
                <a:cs typeface="Arial" panose="020B0604020202020204" pitchFamily="34" charset="0"/>
              </a:rPr>
              <a:t>y</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s</a:t>
            </a:r>
            <a:r>
              <a:rPr lang="es-MX" spc="13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se</a:t>
            </a:r>
            <a:r>
              <a:rPr lang="es-MX" spc="15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on</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ide</a:t>
            </a:r>
            <a:r>
              <a:rPr lang="es-MX" dirty="0">
                <a:latin typeface="Arial" panose="020B0604020202020204" pitchFamily="34" charset="0"/>
                <a:ea typeface="Calibri" panose="020F0502020204030204" pitchFamily="34" charset="0"/>
                <a:cs typeface="Arial" panose="020B0604020202020204" pitchFamily="34" charset="0"/>
              </a:rPr>
              <a:t>r</a:t>
            </a:r>
            <a:r>
              <a:rPr lang="es-MX" spc="-1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rá</a:t>
            </a:r>
            <a:r>
              <a:rPr lang="es-MX" spc="14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4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an</a:t>
            </a:r>
            <a:r>
              <a:rPr lang="es-MX" spc="-1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ra</a:t>
            </a:r>
            <a:r>
              <a:rPr lang="es-MX" spc="160" dirty="0">
                <a:latin typeface="Arial" panose="020B0604020202020204" pitchFamily="34" charset="0"/>
                <a:ea typeface="Calibri" panose="020F0502020204030204" pitchFamily="34" charset="0"/>
                <a:cs typeface="Arial" panose="020B0604020202020204" pitchFamily="34" charset="0"/>
              </a:rPr>
              <a:t> </a:t>
            </a:r>
            <a:r>
              <a:rPr lang="es-MX" spc="-10"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m</a:t>
            </a:r>
            <a:r>
              <a:rPr lang="es-MX" spc="-15" dirty="0">
                <a:latin typeface="Arial" panose="020B0604020202020204" pitchFamily="34" charset="0"/>
                <a:ea typeface="Calibri" panose="020F0502020204030204" pitchFamily="34" charset="0"/>
                <a:cs typeface="Arial" panose="020B0604020202020204" pitchFamily="34" charset="0"/>
              </a:rPr>
              <a:t>p</a:t>
            </a:r>
            <a:r>
              <a:rPr lang="es-MX" spc="-5" dirty="0">
                <a:latin typeface="Arial" panose="020B0604020202020204" pitchFamily="34" charset="0"/>
                <a:ea typeface="Calibri" panose="020F0502020204030204" pitchFamily="34" charset="0"/>
                <a:cs typeface="Arial" panose="020B0604020202020204" pitchFamily="34" charset="0"/>
              </a:rPr>
              <a:t>o</a:t>
            </a:r>
            <a:r>
              <a:rPr lang="es-MX" spc="-10"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an</a:t>
            </a:r>
            <a:r>
              <a:rPr lang="es-MX" spc="5" dirty="0">
                <a:latin typeface="Arial" panose="020B0604020202020204" pitchFamily="34" charset="0"/>
                <a:ea typeface="Calibri" panose="020F0502020204030204" pitchFamily="34" charset="0"/>
                <a:cs typeface="Arial" panose="020B0604020202020204" pitchFamily="34" charset="0"/>
              </a:rPr>
              <a:t>t</a:t>
            </a:r>
            <a:r>
              <a:rPr lang="es-MX" dirty="0">
                <a:latin typeface="Arial" panose="020B0604020202020204" pitchFamily="34" charset="0"/>
                <a:ea typeface="Calibri" panose="020F0502020204030204" pitchFamily="34" charset="0"/>
                <a:cs typeface="Arial" panose="020B0604020202020204" pitchFamily="34" charset="0"/>
              </a:rPr>
              <a:t>e</a:t>
            </a:r>
            <a:r>
              <a:rPr lang="es-MX" spc="145"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s</a:t>
            </a:r>
            <a:r>
              <a:rPr lang="es-MX" dirty="0">
                <a:latin typeface="Arial" panose="020B0604020202020204" pitchFamily="34" charset="0"/>
                <a:ea typeface="Calibri" panose="020F0502020204030204" pitchFamily="34" charset="0"/>
                <a:cs typeface="Arial" panose="020B0604020202020204" pitchFamily="34" charset="0"/>
              </a:rPr>
              <a:t>u c</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ác</a:t>
            </a:r>
            <a:r>
              <a:rPr lang="es-MX" spc="5" dirty="0">
                <a:latin typeface="Arial" panose="020B0604020202020204" pitchFamily="34" charset="0"/>
                <a:ea typeface="Calibri" panose="020F0502020204030204" pitchFamily="34" charset="0"/>
                <a:cs typeface="Arial" panose="020B0604020202020204" pitchFamily="34" charset="0"/>
              </a:rPr>
              <a:t>t</a:t>
            </a:r>
            <a:r>
              <a:rPr lang="es-MX" spc="-1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r</a:t>
            </a:r>
            <a:r>
              <a:rPr lang="es-MX" spc="-15" dirty="0">
                <a:latin typeface="Arial" panose="020B0604020202020204" pitchFamily="34" charset="0"/>
                <a:ea typeface="Calibri" panose="020F0502020204030204" pitchFamily="34" charset="0"/>
                <a:cs typeface="Arial" panose="020B0604020202020204" pitchFamily="34" charset="0"/>
              </a:rPr>
              <a:t> </a:t>
            </a:r>
            <a:r>
              <a:rPr lang="es-MX" spc="-10" dirty="0">
                <a:latin typeface="Arial" panose="020B0604020202020204" pitchFamily="34" charset="0"/>
                <a:ea typeface="Calibri" panose="020F0502020204030204" pitchFamily="34" charset="0"/>
                <a:cs typeface="Arial" panose="020B0604020202020204" pitchFamily="34" charset="0"/>
              </a:rPr>
              <a:t>i</a:t>
            </a:r>
            <a:r>
              <a:rPr lang="es-MX" spc="-5" dirty="0">
                <a:latin typeface="Arial" panose="020B0604020202020204" pitchFamily="34" charset="0"/>
                <a:ea typeface="Calibri" panose="020F0502020204030204" pitchFamily="34" charset="0"/>
                <a:cs typeface="Arial" panose="020B0604020202020204" pitchFamily="34" charset="0"/>
              </a:rPr>
              <a:t>n</a:t>
            </a:r>
            <a:r>
              <a:rPr lang="es-MX" spc="5" dirty="0">
                <a:latin typeface="Arial" panose="020B0604020202020204" pitchFamily="34" charset="0"/>
                <a:ea typeface="Calibri" panose="020F0502020204030204" pitchFamily="34" charset="0"/>
                <a:cs typeface="Arial" panose="020B0604020202020204" pitchFamily="34" charset="0"/>
              </a:rPr>
              <a:t>t</a:t>
            </a:r>
            <a:r>
              <a:rPr lang="es-MX" spc="-15" dirty="0">
                <a:latin typeface="Arial" panose="020B0604020202020204" pitchFamily="34" charset="0"/>
                <a:ea typeface="Calibri" panose="020F0502020204030204" pitchFamily="34" charset="0"/>
                <a:cs typeface="Arial" panose="020B0604020202020204" pitchFamily="34" charset="0"/>
              </a:rPr>
              <a:t>e</a:t>
            </a:r>
            <a:r>
              <a:rPr lang="es-MX" spc="10" dirty="0">
                <a:latin typeface="Arial" panose="020B0604020202020204" pitchFamily="34" charset="0"/>
                <a:ea typeface="Calibri" panose="020F0502020204030204" pitchFamily="34" charset="0"/>
                <a:cs typeface="Arial" panose="020B0604020202020204" pitchFamily="34" charset="0"/>
              </a:rPr>
              <a:t>g</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a</a:t>
            </a:r>
            <a:r>
              <a:rPr lang="es-MX" spc="-20" dirty="0">
                <a:latin typeface="Arial" panose="020B0604020202020204" pitchFamily="34" charset="0"/>
                <a:ea typeface="Calibri" panose="020F0502020204030204" pitchFamily="34" charset="0"/>
                <a:cs typeface="Arial" panose="020B0604020202020204" pitchFamily="34" charset="0"/>
              </a:rPr>
              <a:t>l</a:t>
            </a:r>
            <a:r>
              <a:rPr lang="es-MX" dirty="0">
                <a:latin typeface="Arial" panose="020B0604020202020204" pitchFamily="34" charset="0"/>
                <a:ea typeface="Calibri" panose="020F0502020204030204" pitchFamily="34" charset="0"/>
                <a:cs typeface="Arial" panose="020B0604020202020204" pitchFamily="34" charset="0"/>
              </a:rPr>
              <a:t>.</a:t>
            </a:r>
            <a:r>
              <a:rPr lang="es-MX" spc="-5" dirty="0">
                <a:latin typeface="Arial" panose="020B0604020202020204" pitchFamily="34" charset="0"/>
                <a:ea typeface="Calibri" panose="020F0502020204030204" pitchFamily="34" charset="0"/>
                <a:cs typeface="Arial" panose="020B0604020202020204" pitchFamily="34" charset="0"/>
              </a:rPr>
              <a:t> </a:t>
            </a:r>
            <a:r>
              <a:rPr lang="es-MX" spc="-20"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s</a:t>
            </a:r>
            <a:r>
              <a:rPr lang="es-MX" spc="-1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spc="-1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r,</a:t>
            </a:r>
            <a:r>
              <a:rPr lang="es-MX" spc="-1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t>
            </a:r>
            <a:r>
              <a:rPr lang="es-MX" dirty="0">
                <a:latin typeface="Arial" panose="020B0604020202020204" pitchFamily="34" charset="0"/>
                <a:ea typeface="Calibri" panose="020F0502020204030204" pitchFamily="34" charset="0"/>
                <a:cs typeface="Arial" panose="020B0604020202020204" pitchFamily="34" charset="0"/>
              </a:rPr>
              <a:t>a</a:t>
            </a:r>
            <a:r>
              <a:rPr lang="es-MX" spc="-10"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a</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en</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ió</a:t>
            </a:r>
            <a:r>
              <a:rPr lang="es-MX" dirty="0">
                <a:latin typeface="Arial" panose="020B0604020202020204" pitchFamily="34" charset="0"/>
                <a:ea typeface="Calibri" panose="020F0502020204030204" pitchFamily="34" charset="0"/>
                <a:cs typeface="Arial" panose="020B0604020202020204" pitchFamily="34" charset="0"/>
              </a:rPr>
              <a:t>n</a:t>
            </a:r>
            <a:r>
              <a:rPr lang="es-MX" spc="-2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hol</a:t>
            </a:r>
            <a:r>
              <a:rPr lang="es-MX" spc="-20" dirty="0">
                <a:latin typeface="Arial" panose="020B0604020202020204" pitchFamily="34" charset="0"/>
                <a:ea typeface="Calibri" panose="020F0502020204030204" pitchFamily="34" charset="0"/>
                <a:cs typeface="Arial" panose="020B0604020202020204" pitchFamily="34" charset="0"/>
              </a:rPr>
              <a:t>í</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ca</a:t>
            </a:r>
            <a:r>
              <a:rPr lang="es-MX" spc="-1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lo</a:t>
            </a:r>
            <a:r>
              <a:rPr lang="es-MX" dirty="0">
                <a:latin typeface="Arial" panose="020B0604020202020204" pitchFamily="34" charset="0"/>
                <a:ea typeface="Calibri" panose="020F0502020204030204" pitchFamily="34" charset="0"/>
                <a:cs typeface="Arial" panose="020B0604020202020204" pitchFamily="34" charset="0"/>
              </a:rPr>
              <a:t>s</a:t>
            </a:r>
            <a:r>
              <a:rPr lang="es-MX" spc="-2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p</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oble</a:t>
            </a:r>
            <a:r>
              <a:rPr lang="es-MX" dirty="0">
                <a:latin typeface="Arial" panose="020B0604020202020204" pitchFamily="34" charset="0"/>
                <a:ea typeface="Calibri" panose="020F0502020204030204" pitchFamily="34" charset="0"/>
                <a:cs typeface="Arial" panose="020B0604020202020204" pitchFamily="34" charset="0"/>
              </a:rPr>
              <a:t>m</a:t>
            </a:r>
            <a:r>
              <a:rPr lang="es-MX" spc="-1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s</a:t>
            </a:r>
            <a:r>
              <a:rPr lang="es-MX" spc="-10"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0" dirty="0">
                <a:latin typeface="Arial" panose="020B0604020202020204" pitchFamily="34" charset="0"/>
                <a:ea typeface="Calibri" panose="020F0502020204030204" pitchFamily="34" charset="0"/>
                <a:cs typeface="Arial" panose="020B0604020202020204" pitchFamily="34" charset="0"/>
              </a:rPr>
              <a:t> los PE </a:t>
            </a:r>
            <a:r>
              <a:rPr lang="es-MX" dirty="0">
                <a:latin typeface="Arial" panose="020B0604020202020204" pitchFamily="34" charset="0"/>
                <a:ea typeface="Calibri" panose="020F0502020204030204" pitchFamily="34" charset="0"/>
                <a:cs typeface="Arial" panose="020B0604020202020204" pitchFamily="34" charset="0"/>
              </a:rPr>
              <a:t>o</a:t>
            </a:r>
            <a:r>
              <a:rPr lang="es-MX" spc="-2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2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t>
            </a:r>
            <a:r>
              <a:rPr lang="es-MX" dirty="0">
                <a:latin typeface="Arial" panose="020B0604020202020204" pitchFamily="34" charset="0"/>
                <a:ea typeface="Calibri" panose="020F0502020204030204" pitchFamily="34" charset="0"/>
                <a:cs typeface="Arial" panose="020B0604020202020204" pitchFamily="34" charset="0"/>
              </a:rPr>
              <a:t>a</a:t>
            </a:r>
            <a:r>
              <a:rPr lang="es-MX" spc="-20" dirty="0">
                <a:latin typeface="Arial" panose="020B0604020202020204" pitchFamily="34" charset="0"/>
                <a:ea typeface="Calibri" panose="020F0502020204030204" pitchFamily="34" charset="0"/>
                <a:cs typeface="Arial" panose="020B0604020202020204" pitchFamily="34" charset="0"/>
              </a:rPr>
              <a:t> </a:t>
            </a:r>
            <a:r>
              <a:rPr lang="es-MX" spc="10" dirty="0">
                <a:latin typeface="Arial" panose="020B0604020202020204" pitchFamily="34" charset="0"/>
                <a:ea typeface="Calibri" panose="020F0502020204030204" pitchFamily="34" charset="0"/>
                <a:cs typeface="Arial" panose="020B0604020202020204" pitchFamily="34" charset="0"/>
              </a:rPr>
              <a:t>g</a:t>
            </a:r>
            <a:r>
              <a:rPr lang="es-MX" spc="-5" dirty="0">
                <a:latin typeface="Arial" panose="020B0604020202020204" pitchFamily="34" charset="0"/>
                <a:ea typeface="Calibri" panose="020F0502020204030204" pitchFamily="34" charset="0"/>
                <a:cs typeface="Arial" panose="020B0604020202020204" pitchFamily="34" charset="0"/>
              </a:rPr>
              <a:t>e</a:t>
            </a:r>
            <a:r>
              <a:rPr lang="es-MX" spc="-15"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ió</a:t>
            </a:r>
            <a:r>
              <a:rPr lang="es-MX" spc="-15" dirty="0">
                <a:latin typeface="Arial" panose="020B0604020202020204" pitchFamily="34" charset="0"/>
                <a:ea typeface="Calibri" panose="020F0502020204030204" pitchFamily="34" charset="0"/>
                <a:cs typeface="Arial" panose="020B0604020202020204" pitchFamily="34" charset="0"/>
              </a:rPr>
              <a:t>n de la institución</a:t>
            </a:r>
            <a:r>
              <a:rPr lang="es-MX"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t>
            </a:r>
            <a:r>
              <a:rPr lang="es-MX" dirty="0">
                <a:latin typeface="Arial" panose="020B0604020202020204" pitchFamily="34" charset="0"/>
                <a:ea typeface="Calibri" panose="020F0502020204030204" pitchFamily="34" charset="0"/>
                <a:cs typeface="Arial" panose="020B0604020202020204" pitchFamily="34" charset="0"/>
              </a:rPr>
              <a:t>a</a:t>
            </a:r>
            <a:r>
              <a:rPr lang="es-MX" spc="24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in</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po</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ió</a:t>
            </a:r>
            <a:r>
              <a:rPr lang="es-MX" dirty="0">
                <a:latin typeface="Arial" panose="020B0604020202020204" pitchFamily="34" charset="0"/>
                <a:ea typeface="Calibri" panose="020F0502020204030204" pitchFamily="34" charset="0"/>
                <a:cs typeface="Arial" panose="020B0604020202020204" pitchFamily="34" charset="0"/>
              </a:rPr>
              <a:t>n</a:t>
            </a:r>
            <a:r>
              <a:rPr lang="es-MX" spc="24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n</a:t>
            </a:r>
            <a:r>
              <a:rPr lang="es-MX" spc="24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u</a:t>
            </a:r>
            <a:r>
              <a:rPr lang="es-MX" dirty="0">
                <a:latin typeface="Arial" panose="020B0604020202020204" pitchFamily="34" charset="0"/>
                <a:ea typeface="Calibri" panose="020F0502020204030204" pitchFamily="34" charset="0"/>
                <a:cs typeface="Arial" panose="020B0604020202020204" pitchFamily="34" charset="0"/>
              </a:rPr>
              <a:t>n</a:t>
            </a:r>
            <a:r>
              <a:rPr lang="es-MX" spc="23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m</a:t>
            </a:r>
            <a:r>
              <a:rPr lang="es-MX" spc="-20" dirty="0">
                <a:latin typeface="Arial" panose="020B0604020202020204" pitchFamily="34" charset="0"/>
                <a:ea typeface="Calibri" panose="020F0502020204030204" pitchFamily="34" charset="0"/>
                <a:cs typeface="Arial" panose="020B0604020202020204" pitchFamily="34" charset="0"/>
              </a:rPr>
              <a:t>í</a:t>
            </a:r>
            <a:r>
              <a:rPr lang="es-MX" spc="-5" dirty="0">
                <a:latin typeface="Arial" panose="020B0604020202020204" pitchFamily="34" charset="0"/>
                <a:ea typeface="Calibri" panose="020F0502020204030204" pitchFamily="34" charset="0"/>
                <a:cs typeface="Arial" panose="020B0604020202020204" pitchFamily="34" charset="0"/>
              </a:rPr>
              <a:t>ni</a:t>
            </a:r>
            <a:r>
              <a:rPr lang="es-MX" dirty="0">
                <a:latin typeface="Arial" panose="020B0604020202020204" pitchFamily="34" charset="0"/>
                <a:ea typeface="Calibri" panose="020F0502020204030204" pitchFamily="34" charset="0"/>
                <a:cs typeface="Arial" panose="020B0604020202020204" pitchFamily="34" charset="0"/>
              </a:rPr>
              <a:t>mo</a:t>
            </a:r>
            <a:r>
              <a:rPr lang="es-MX" spc="24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24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ob</a:t>
            </a:r>
            <a:r>
              <a:rPr lang="es-MX" spc="5" dirty="0">
                <a:latin typeface="Arial" panose="020B0604020202020204" pitchFamily="34" charset="0"/>
                <a:ea typeface="Calibri" panose="020F0502020204030204" pitchFamily="34" charset="0"/>
                <a:cs typeface="Arial" panose="020B0604020202020204" pitchFamily="34" charset="0"/>
              </a:rPr>
              <a:t>j</a:t>
            </a:r>
            <a:r>
              <a:rPr lang="es-MX" spc="-5" dirty="0">
                <a:latin typeface="Arial" panose="020B0604020202020204" pitchFamily="34" charset="0"/>
                <a:ea typeface="Calibri" panose="020F0502020204030204" pitchFamily="34" charset="0"/>
                <a:cs typeface="Arial" panose="020B0604020202020204" pitchFamily="34" charset="0"/>
              </a:rPr>
              <a:t>e</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i</a:t>
            </a:r>
            <a:r>
              <a:rPr lang="es-MX" spc="-15" dirty="0">
                <a:latin typeface="Arial" panose="020B0604020202020204" pitchFamily="34" charset="0"/>
                <a:ea typeface="Calibri" panose="020F0502020204030204" pitchFamily="34" charset="0"/>
                <a:cs typeface="Arial" panose="020B0604020202020204" pitchFamily="34" charset="0"/>
              </a:rPr>
              <a:t>v</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s</a:t>
            </a:r>
            <a:r>
              <a:rPr lang="es-MX" spc="25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p</a:t>
            </a:r>
            <a:r>
              <a:rPr lang="es-MX" spc="-1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ula</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s</a:t>
            </a:r>
            <a:r>
              <a:rPr lang="es-MX" spc="24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23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a:t>
            </a:r>
            <a:r>
              <a:rPr lang="es-MX" dirty="0">
                <a:latin typeface="Arial" panose="020B0604020202020204" pitchFamily="34" charset="0"/>
                <a:ea typeface="Calibri" panose="020F0502020204030204" pitchFamily="34" charset="0"/>
                <a:cs typeface="Arial" panose="020B0604020202020204" pitchFamily="34" charset="0"/>
              </a:rPr>
              <a:t>s</a:t>
            </a:r>
            <a:r>
              <a:rPr lang="es-MX" spc="24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di</a:t>
            </a:r>
            <a:r>
              <a:rPr lang="es-MX" spc="-15" dirty="0">
                <a:latin typeface="Arial" panose="020B0604020202020204" pitchFamily="34" charset="0"/>
                <a:ea typeface="Calibri" panose="020F0502020204030204" pitchFamily="34" charset="0"/>
                <a:cs typeface="Arial" panose="020B0604020202020204" pitchFamily="34" charset="0"/>
              </a:rPr>
              <a:t>v</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rs</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s</a:t>
            </a:r>
            <a:r>
              <a:rPr lang="es-MX" spc="24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i</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ua</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ione</a:t>
            </a:r>
            <a:r>
              <a:rPr lang="es-MX" dirty="0">
                <a:latin typeface="Arial" panose="020B0604020202020204" pitchFamily="34" charset="0"/>
                <a:ea typeface="Calibri" panose="020F0502020204030204" pitchFamily="34" charset="0"/>
                <a:cs typeface="Arial" panose="020B0604020202020204" pitchFamily="34" charset="0"/>
              </a:rPr>
              <a:t>s</a:t>
            </a:r>
            <a:r>
              <a:rPr lang="es-MX" spc="23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a </a:t>
            </a:r>
            <a:r>
              <a:rPr lang="es-MX" spc="-5" dirty="0">
                <a:latin typeface="Arial" panose="020B0604020202020204" pitchFamily="34" charset="0"/>
                <a:ea typeface="Calibri" panose="020F0502020204030204" pitchFamily="34" charset="0"/>
                <a:cs typeface="Arial" panose="020B0604020202020204" pitchFamily="34" charset="0"/>
              </a:rPr>
              <a:t>a</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ende</a:t>
            </a:r>
            <a:r>
              <a:rPr lang="es-MX" dirty="0">
                <a:latin typeface="Arial" panose="020B0604020202020204" pitchFamily="34" charset="0"/>
                <a:ea typeface="Calibri" panose="020F0502020204030204" pitchFamily="34" charset="0"/>
                <a:cs typeface="Arial" panose="020B0604020202020204" pitchFamily="34" charset="0"/>
              </a:rPr>
              <a:t>r</a:t>
            </a:r>
            <a:r>
              <a:rPr lang="es-MX" spc="29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spc="-15" dirty="0">
                <a:latin typeface="Arial" panose="020B0604020202020204" pitchFamily="34" charset="0"/>
                <a:ea typeface="Calibri" panose="020F0502020204030204" pitchFamily="34" charset="0"/>
                <a:cs typeface="Arial" panose="020B0604020202020204" pitchFamily="34" charset="0"/>
              </a:rPr>
              <a:t>v</a:t>
            </a:r>
            <a:r>
              <a:rPr lang="es-MX" spc="-5" dirty="0">
                <a:latin typeface="Arial" panose="020B0604020202020204" pitchFamily="34" charset="0"/>
                <a:ea typeface="Calibri" panose="020F0502020204030204" pitchFamily="34" charset="0"/>
                <a:cs typeface="Arial" panose="020B0604020202020204" pitchFamily="34" charset="0"/>
              </a:rPr>
              <a:t>i</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and</a:t>
            </a:r>
            <a:r>
              <a:rPr lang="es-MX" dirty="0">
                <a:latin typeface="Arial" panose="020B0604020202020204" pitchFamily="34" charset="0"/>
                <a:ea typeface="Calibri" panose="020F0502020204030204" pitchFamily="34" charset="0"/>
                <a:cs typeface="Arial" panose="020B0604020202020204" pitchFamily="34" charset="0"/>
              </a:rPr>
              <a:t>o</a:t>
            </a:r>
            <a:r>
              <a:rPr lang="es-MX" spc="29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edu</a:t>
            </a:r>
            <a:r>
              <a:rPr lang="es-MX" spc="-15" dirty="0">
                <a:latin typeface="Arial" panose="020B0604020202020204" pitchFamily="34" charset="0"/>
                <a:ea typeface="Calibri" panose="020F0502020204030204" pitchFamily="34" charset="0"/>
                <a:cs typeface="Arial" panose="020B0604020202020204" pitchFamily="34" charset="0"/>
              </a:rPr>
              <a:t>n</a:t>
            </a:r>
            <a:r>
              <a:rPr lang="es-MX" spc="-5" dirty="0">
                <a:latin typeface="Arial" panose="020B0604020202020204" pitchFamily="34" charset="0"/>
                <a:ea typeface="Calibri" panose="020F0502020204030204" pitchFamily="34" charset="0"/>
                <a:cs typeface="Arial" panose="020B0604020202020204" pitchFamily="34" charset="0"/>
              </a:rPr>
              <a:t>dan</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ia</a:t>
            </a:r>
            <a:r>
              <a:rPr lang="es-MX" dirty="0">
                <a:latin typeface="Arial" panose="020B0604020202020204" pitchFamily="34" charset="0"/>
                <a:ea typeface="Calibri" panose="020F0502020204030204" pitchFamily="34" charset="0"/>
                <a:cs typeface="Arial" panose="020B0604020202020204" pitchFamily="34" charset="0"/>
              </a:rPr>
              <a:t>s y</a:t>
            </a:r>
            <a:r>
              <a:rPr lang="es-MX" spc="29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di</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pe</a:t>
            </a:r>
            <a:r>
              <a:rPr lang="es-MX" dirty="0">
                <a:latin typeface="Arial" panose="020B0604020202020204" pitchFamily="34" charset="0"/>
                <a:ea typeface="Calibri" panose="020F0502020204030204" pitchFamily="34" charset="0"/>
                <a:cs typeface="Arial" panose="020B0604020202020204" pitchFamily="34" charset="0"/>
              </a:rPr>
              <a:t>rs</a:t>
            </a:r>
            <a:r>
              <a:rPr lang="es-MX" spc="-5" dirty="0">
                <a:latin typeface="Arial" panose="020B0604020202020204" pitchFamily="34" charset="0"/>
                <a:ea typeface="Calibri" panose="020F0502020204030204" pitchFamily="34" charset="0"/>
                <a:cs typeface="Arial" panose="020B0604020202020204" pitchFamily="34" charset="0"/>
              </a:rPr>
              <a:t>ione</a:t>
            </a:r>
            <a:r>
              <a:rPr lang="es-MX" spc="-15" dirty="0">
                <a:latin typeface="Arial" panose="020B0604020202020204" pitchFamily="34" charset="0"/>
                <a:ea typeface="Calibri" panose="020F0502020204030204" pitchFamily="34" charset="0"/>
                <a:cs typeface="Arial" panose="020B0604020202020204" pitchFamily="34" charset="0"/>
              </a:rPr>
              <a:t>s</a:t>
            </a:r>
            <a:r>
              <a:rPr lang="es-MX" dirty="0">
                <a:latin typeface="Arial" panose="020B0604020202020204" pitchFamily="34" charset="0"/>
                <a:ea typeface="Calibri" panose="020F0502020204030204" pitchFamily="34" charset="0"/>
                <a:cs typeface="Arial" panose="020B0604020202020204" pitchFamily="34" charset="0"/>
              </a:rPr>
              <a:t>,</a:t>
            </a:r>
            <a:r>
              <a:rPr lang="es-MX" spc="29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bu</a:t>
            </a:r>
            <a:r>
              <a:rPr lang="es-MX" dirty="0">
                <a:latin typeface="Arial" panose="020B0604020202020204" pitchFamily="34" charset="0"/>
                <a:ea typeface="Calibri" panose="020F0502020204030204" pitchFamily="34" charset="0"/>
                <a:cs typeface="Arial" panose="020B0604020202020204" pitchFamily="34" charset="0"/>
              </a:rPr>
              <a:t>sc</a:t>
            </a:r>
            <a:r>
              <a:rPr lang="es-MX" spc="-5" dirty="0">
                <a:latin typeface="Arial" panose="020B0604020202020204" pitchFamily="34" charset="0"/>
                <a:ea typeface="Calibri" panose="020F0502020204030204" pitchFamily="34" charset="0"/>
                <a:cs typeface="Arial" panose="020B0604020202020204" pitchFamily="34" charset="0"/>
              </a:rPr>
              <a:t>and</a:t>
            </a:r>
            <a:r>
              <a:rPr lang="es-MX" dirty="0">
                <a:latin typeface="Arial" panose="020B0604020202020204" pitchFamily="34" charset="0"/>
                <a:ea typeface="Calibri" panose="020F0502020204030204" pitchFamily="34" charset="0"/>
                <a:cs typeface="Arial" panose="020B0604020202020204" pitchFamily="34" charset="0"/>
              </a:rPr>
              <a:t>o</a:t>
            </a:r>
            <a:r>
              <a:rPr lang="es-MX" spc="29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t>
            </a:r>
            <a:r>
              <a:rPr lang="es-MX" dirty="0">
                <a:latin typeface="Arial" panose="020B0604020202020204" pitchFamily="34" charset="0"/>
                <a:ea typeface="Calibri" panose="020F0502020204030204" pitchFamily="34" charset="0"/>
                <a:cs typeface="Arial" panose="020B0604020202020204" pitchFamily="34" charset="0"/>
              </a:rPr>
              <a:t>a</a:t>
            </a:r>
            <a:r>
              <a:rPr lang="es-MX" spc="29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pl</a:t>
            </a:r>
            <a:r>
              <a:rPr lang="es-MX" spc="-15" dirty="0">
                <a:latin typeface="Arial" panose="020B0604020202020204" pitchFamily="34" charset="0"/>
                <a:ea typeface="Calibri" panose="020F0502020204030204" pitchFamily="34" charset="0"/>
                <a:cs typeface="Arial" panose="020B0604020202020204" pitchFamily="34" charset="0"/>
              </a:rPr>
              <a:t>e</a:t>
            </a:r>
            <a:r>
              <a:rPr lang="es-MX" spc="-10"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en</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ieda</a:t>
            </a:r>
            <a:r>
              <a:rPr lang="es-MX" dirty="0">
                <a:latin typeface="Arial" panose="020B0604020202020204" pitchFamily="34" charset="0"/>
                <a:ea typeface="Calibri" panose="020F0502020204030204" pitchFamily="34" charset="0"/>
                <a:cs typeface="Arial" panose="020B0604020202020204" pitchFamily="34" charset="0"/>
              </a:rPr>
              <a:t>d</a:t>
            </a:r>
            <a:r>
              <a:rPr lang="es-MX" spc="29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y</a:t>
            </a:r>
            <a:r>
              <a:rPr lang="es-MX" spc="29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las </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olu</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ione</a:t>
            </a:r>
            <a:r>
              <a:rPr lang="es-MX" dirty="0">
                <a:latin typeface="Arial" panose="020B0604020202020204" pitchFamily="34" charset="0"/>
                <a:ea typeface="Calibri" panose="020F0502020204030204" pitchFamily="34" charset="0"/>
                <a:cs typeface="Arial" panose="020B0604020202020204" pitchFamily="34" charset="0"/>
              </a:rPr>
              <a:t>s</a:t>
            </a:r>
            <a:r>
              <a:rPr lang="es-MX" spc="18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iné</a:t>
            </a:r>
            <a:r>
              <a:rPr lang="es-MX" dirty="0">
                <a:latin typeface="Arial" panose="020B0604020202020204" pitchFamily="34" charset="0"/>
                <a:ea typeface="Calibri" panose="020F0502020204030204" pitchFamily="34" charset="0"/>
                <a:cs typeface="Arial" panose="020B0604020202020204" pitchFamily="34" charset="0"/>
              </a:rPr>
              <a:t>r</a:t>
            </a:r>
            <a:r>
              <a:rPr lang="es-MX" spc="10" dirty="0">
                <a:latin typeface="Arial" panose="020B0604020202020204" pitchFamily="34" charset="0"/>
                <a:ea typeface="Calibri" panose="020F0502020204030204" pitchFamily="34" charset="0"/>
                <a:cs typeface="Arial" panose="020B0604020202020204" pitchFamily="34" charset="0"/>
              </a:rPr>
              <a:t>g</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a</a:t>
            </a:r>
            <a:r>
              <a:rPr lang="es-MX" spc="-15" dirty="0">
                <a:latin typeface="Arial" panose="020B0604020202020204" pitchFamily="34" charset="0"/>
                <a:ea typeface="Calibri" panose="020F0502020204030204" pitchFamily="34" charset="0"/>
                <a:cs typeface="Arial" panose="020B0604020202020204" pitchFamily="34" charset="0"/>
              </a:rPr>
              <a:t>s</a:t>
            </a:r>
            <a:r>
              <a:rPr lang="es-MX" dirty="0">
                <a:latin typeface="Arial" panose="020B0604020202020204" pitchFamily="34" charset="0"/>
                <a:ea typeface="Calibri" panose="020F0502020204030204" pitchFamily="34" charset="0"/>
                <a:cs typeface="Arial" panose="020B0604020202020204" pitchFamily="34" charset="0"/>
              </a:rPr>
              <a:t>.</a:t>
            </a:r>
            <a:r>
              <a:rPr lang="es-MX" spc="190" dirty="0">
                <a:latin typeface="Arial" panose="020B0604020202020204" pitchFamily="34" charset="0"/>
                <a:ea typeface="Calibri" panose="020F0502020204030204" pitchFamily="34" charset="0"/>
                <a:cs typeface="Arial" panose="020B0604020202020204" pitchFamily="34" charset="0"/>
              </a:rPr>
              <a:t> </a:t>
            </a:r>
            <a:r>
              <a:rPr lang="es-MX" spc="-20"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i</a:t>
            </a:r>
            <a:r>
              <a:rPr lang="es-MX" dirty="0">
                <a:latin typeface="Arial" panose="020B0604020202020204" pitchFamily="34" charset="0"/>
                <a:ea typeface="Calibri" panose="020F0502020204030204" pitchFamily="34" charset="0"/>
                <a:cs typeface="Arial" panose="020B0604020202020204" pitchFamily="34" charset="0"/>
              </a:rPr>
              <a:t>sm</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a:t>
            </a:r>
            <a:r>
              <a:rPr lang="es-MX" spc="17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l</a:t>
            </a:r>
            <a:r>
              <a:rPr lang="es-MX" spc="18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o</a:t>
            </a:r>
            <a:r>
              <a:rPr lang="es-MX" spc="-15" dirty="0">
                <a:latin typeface="Arial" panose="020B0604020202020204" pitchFamily="34" charset="0"/>
                <a:ea typeface="Calibri" panose="020F0502020204030204" pitchFamily="34" charset="0"/>
                <a:cs typeface="Arial" panose="020B0604020202020204" pitchFamily="34" charset="0"/>
              </a:rPr>
              <a:t>n</a:t>
            </a:r>
            <a:r>
              <a:rPr lang="es-MX" spc="5" dirty="0">
                <a:latin typeface="Arial" panose="020B0604020202020204" pitchFamily="34" charset="0"/>
                <a:ea typeface="Calibri" panose="020F0502020204030204" pitchFamily="34" charset="0"/>
                <a:cs typeface="Arial" panose="020B0604020202020204" pitchFamily="34" charset="0"/>
              </a:rPr>
              <a:t>j</a:t>
            </a:r>
            <a:r>
              <a:rPr lang="es-MX" spc="-5" dirty="0">
                <a:latin typeface="Arial" panose="020B0604020202020204" pitchFamily="34" charset="0"/>
                <a:ea typeface="Calibri" panose="020F0502020204030204" pitchFamily="34" charset="0"/>
                <a:cs typeface="Arial" panose="020B0604020202020204" pitchFamily="34" charset="0"/>
              </a:rPr>
              <a:t>un</a:t>
            </a:r>
            <a:r>
              <a:rPr lang="es-MX" spc="5" dirty="0">
                <a:latin typeface="Arial" panose="020B0604020202020204" pitchFamily="34" charset="0"/>
                <a:ea typeface="Calibri" panose="020F0502020204030204" pitchFamily="34" charset="0"/>
                <a:cs typeface="Arial" panose="020B0604020202020204" pitchFamily="34" charset="0"/>
              </a:rPr>
              <a:t>t</a:t>
            </a:r>
            <a:r>
              <a:rPr lang="es-MX" dirty="0">
                <a:latin typeface="Arial" panose="020B0604020202020204" pitchFamily="34" charset="0"/>
                <a:ea typeface="Calibri" panose="020F0502020204030204" pitchFamily="34" charset="0"/>
                <a:cs typeface="Arial" panose="020B0604020202020204" pitchFamily="34" charset="0"/>
              </a:rPr>
              <a:t>o</a:t>
            </a:r>
            <a:r>
              <a:rPr lang="es-MX" spc="17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7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m</a:t>
            </a:r>
            <a:r>
              <a:rPr lang="es-MX" spc="-15" dirty="0">
                <a:latin typeface="Arial" panose="020B0604020202020204" pitchFamily="34" charset="0"/>
                <a:ea typeface="Calibri" panose="020F0502020204030204" pitchFamily="34" charset="0"/>
                <a:cs typeface="Arial" panose="020B0604020202020204" pitchFamily="34" charset="0"/>
              </a:rPr>
              <a:t>e</a:t>
            </a:r>
            <a:r>
              <a:rPr lang="es-MX" spc="5" dirty="0">
                <a:latin typeface="Arial" panose="020B0604020202020204" pitchFamily="34" charset="0"/>
                <a:ea typeface="Calibri" panose="020F0502020204030204" pitchFamily="34" charset="0"/>
                <a:cs typeface="Arial" panose="020B0604020202020204" pitchFamily="34" charset="0"/>
              </a:rPr>
              <a:t>t</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s</a:t>
            </a:r>
            <a:r>
              <a:rPr lang="es-MX" spc="19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y</a:t>
            </a:r>
            <a:r>
              <a:rPr lang="es-MX" spc="17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la</a:t>
            </a:r>
            <a:r>
              <a:rPr lang="es-MX" dirty="0">
                <a:latin typeface="Arial" panose="020B0604020202020204" pitchFamily="34" charset="0"/>
                <a:ea typeface="Calibri" panose="020F0502020204030204" pitchFamily="34" charset="0"/>
                <a:cs typeface="Arial" panose="020B0604020202020204" pitchFamily="34" charset="0"/>
              </a:rPr>
              <a:t>s</a:t>
            </a:r>
            <a:r>
              <a:rPr lang="es-MX" spc="18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cc</a:t>
            </a:r>
            <a:r>
              <a:rPr lang="es-MX" spc="-5" dirty="0">
                <a:latin typeface="Arial" panose="020B0604020202020204" pitchFamily="34" charset="0"/>
                <a:ea typeface="Calibri" panose="020F0502020204030204" pitchFamily="34" charset="0"/>
                <a:cs typeface="Arial" panose="020B0604020202020204" pitchFamily="34" charset="0"/>
              </a:rPr>
              <a:t>ione</a:t>
            </a:r>
            <a:r>
              <a:rPr lang="es-MX" dirty="0">
                <a:latin typeface="Arial" panose="020B0604020202020204" pitchFamily="34" charset="0"/>
                <a:ea typeface="Calibri" panose="020F0502020204030204" pitchFamily="34" charset="0"/>
                <a:cs typeface="Arial" panose="020B0604020202020204" pitchFamily="34" charset="0"/>
              </a:rPr>
              <a:t>s</a:t>
            </a:r>
            <a:r>
              <a:rPr lang="es-MX" spc="17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a</a:t>
            </a:r>
            <a:r>
              <a:rPr lang="es-MX" spc="18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eali</a:t>
            </a:r>
            <a:r>
              <a:rPr lang="es-MX" spc="-15" dirty="0">
                <a:latin typeface="Arial" panose="020B0604020202020204" pitchFamily="34" charset="0"/>
                <a:ea typeface="Calibri" panose="020F0502020204030204" pitchFamily="34" charset="0"/>
                <a:cs typeface="Arial" panose="020B0604020202020204" pitchFamily="34" charset="0"/>
              </a:rPr>
              <a:t>z</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a:t>
            </a:r>
            <a:r>
              <a:rPr lang="es-MX" spc="19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deben e</a:t>
            </a:r>
            <a:r>
              <a:rPr lang="es-MX" spc="-15" dirty="0">
                <a:latin typeface="Arial" panose="020B0604020202020204" pitchFamily="34" charset="0"/>
                <a:ea typeface="Calibri" panose="020F0502020204030204" pitchFamily="34" charset="0"/>
                <a:cs typeface="Arial" panose="020B0604020202020204" pitchFamily="34" charset="0"/>
              </a:rPr>
              <a:t>x</a:t>
            </a:r>
            <a:r>
              <a:rPr lang="es-MX" spc="-5" dirty="0">
                <a:latin typeface="Arial" panose="020B0604020202020204" pitchFamily="34" charset="0"/>
                <a:ea typeface="Calibri" panose="020F0502020204030204" pitchFamily="34" charset="0"/>
                <a:cs typeface="Arial" panose="020B0604020202020204" pitchFamily="34" charset="0"/>
              </a:rPr>
              <a:t>p</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rse </a:t>
            </a:r>
            <a:r>
              <a:rPr lang="es-MX" spc="-5" dirty="0">
                <a:latin typeface="Arial" panose="020B0604020202020204" pitchFamily="34" charset="0"/>
                <a:ea typeface="Calibri" panose="020F0502020204030204" pitchFamily="34" charset="0"/>
                <a:cs typeface="Arial" panose="020B0604020202020204" pitchFamily="34" charset="0"/>
              </a:rPr>
              <a:t>e</a:t>
            </a:r>
            <a:r>
              <a:rPr lang="es-MX" dirty="0">
                <a:latin typeface="Arial" panose="020B0604020202020204" pitchFamily="34" charset="0"/>
                <a:ea typeface="Calibri" panose="020F0502020204030204" pitchFamily="34" charset="0"/>
                <a:cs typeface="Arial" panose="020B0604020202020204" pitchFamily="34" charset="0"/>
              </a:rPr>
              <a:t>n</a:t>
            </a:r>
            <a:r>
              <a:rPr lang="es-MX" spc="-20"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f</a:t>
            </a:r>
            <a:r>
              <a:rPr lang="es-MX" spc="-1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rma</a:t>
            </a:r>
            <a:r>
              <a:rPr lang="es-MX" spc="-1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r</a:t>
            </a:r>
            <a:r>
              <a:rPr lang="es-MX" spc="-5" dirty="0">
                <a:latin typeface="Arial" panose="020B0604020202020204" pitchFamily="34" charset="0"/>
                <a:ea typeface="Calibri" panose="020F0502020204030204" pitchFamily="34" charset="0"/>
                <a:cs typeface="Arial" panose="020B0604020202020204" pitchFamily="34" charset="0"/>
              </a:rPr>
              <a:t>e</a:t>
            </a:r>
            <a:r>
              <a:rPr lang="es-MX" spc="-15" dirty="0">
                <a:latin typeface="Arial" panose="020B0604020202020204" pitchFamily="34" charset="0"/>
                <a:ea typeface="Calibri" panose="020F0502020204030204" pitchFamily="34" charset="0"/>
                <a:cs typeface="Arial" panose="020B0604020202020204" pitchFamily="34" charset="0"/>
              </a:rPr>
              <a:t>s</a:t>
            </a:r>
            <a:r>
              <a:rPr lang="es-MX" spc="-5" dirty="0">
                <a:latin typeface="Arial" panose="020B0604020202020204" pitchFamily="34" charset="0"/>
                <a:ea typeface="Calibri" panose="020F0502020204030204" pitchFamily="34" charset="0"/>
                <a:cs typeface="Arial" panose="020B0604020202020204" pitchFamily="34" charset="0"/>
              </a:rPr>
              <a:t>u</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ida</a:t>
            </a:r>
            <a:endParaRPr lang="es-MX" dirty="0">
              <a:latin typeface="Arial" panose="020B0604020202020204" pitchFamily="34" charset="0"/>
              <a:cs typeface="Arial" panose="020B0604020202020204" pitchFamily="34" charset="0"/>
            </a:endParaRPr>
          </a:p>
        </p:txBody>
      </p:sp>
      <p:sp>
        <p:nvSpPr>
          <p:cNvPr id="9" name="Rectángulo 8"/>
          <p:cNvSpPr/>
          <p:nvPr/>
        </p:nvSpPr>
        <p:spPr>
          <a:xfrm>
            <a:off x="1730767" y="121920"/>
            <a:ext cx="5615828"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Criterios de evaluación del PFCE 2018 - 2019</a:t>
            </a:r>
          </a:p>
        </p:txBody>
      </p:sp>
    </p:spTree>
    <p:extLst>
      <p:ext uri="{BB962C8B-B14F-4D97-AF65-F5344CB8AC3E}">
        <p14:creationId xmlns:p14="http://schemas.microsoft.com/office/powerpoint/2010/main" val="42157645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936599" y="119621"/>
            <a:ext cx="5098079"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Criterios para la asignación de recursos</a:t>
            </a:r>
          </a:p>
        </p:txBody>
      </p:sp>
      <p:sp>
        <p:nvSpPr>
          <p:cNvPr id="8" name="Rectángulo 7"/>
          <p:cNvSpPr/>
          <p:nvPr/>
        </p:nvSpPr>
        <p:spPr>
          <a:xfrm>
            <a:off x="81278" y="725740"/>
            <a:ext cx="8910322" cy="6370975"/>
          </a:xfrm>
          <a:prstGeom prst="rect">
            <a:avLst/>
          </a:prstGeom>
        </p:spPr>
        <p:txBody>
          <a:bodyPr wrap="square">
            <a:spAutoFit/>
          </a:bodyPr>
          <a:lstStyle/>
          <a:p>
            <a:pPr marR="76200" algn="just"/>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Regla</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pe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ond</a:t>
            </a:r>
            <a:r>
              <a:rPr lang="es-MX" dirty="0">
                <a:latin typeface="Arial" panose="020B0604020202020204" pitchFamily="34" charset="0"/>
                <a:ea typeface="Arial" panose="020B0604020202020204" pitchFamily="34" charset="0"/>
                <a:cs typeface="Arial" panose="020B0604020202020204" pitchFamily="34" charset="0"/>
              </a:rPr>
              <a:t>o</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den</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inad</a:t>
            </a:r>
            <a:r>
              <a:rPr lang="es-MX" dirty="0">
                <a:latin typeface="Arial" panose="020B0604020202020204" pitchFamily="34" charset="0"/>
                <a:ea typeface="Arial" panose="020B0604020202020204" pitchFamily="34" charset="0"/>
                <a:cs typeface="Arial" panose="020B0604020202020204" pitchFamily="34" charset="0"/>
              </a:rPr>
              <a:t>o</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Fo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6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6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Edu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26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PF</a:t>
            </a:r>
            <a:r>
              <a:rPr lang="es-MX" spc="-10"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t>
            </a:r>
            <a:r>
              <a:rPr lang="es-MX" spc="2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2018</a:t>
            </a:r>
            <a:r>
              <a:rPr lang="es-MX" dirty="0">
                <a:latin typeface="Arial" panose="020B0604020202020204" pitchFamily="34" charset="0"/>
                <a:ea typeface="Arial" panose="020B0604020202020204" pitchFamily="34" charset="0"/>
                <a:cs typeface="Arial" panose="020B0604020202020204" pitchFamily="34" charset="0"/>
              </a:rPr>
              <a:t>,</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na</a:t>
            </a:r>
            <a:r>
              <a:rPr lang="es-MX" dirty="0">
                <a:latin typeface="Arial" panose="020B0604020202020204" pitchFamily="34" charset="0"/>
                <a:ea typeface="Arial" panose="020B0604020202020204" pitchFamily="34" charset="0"/>
                <a:cs typeface="Arial" panose="020B0604020202020204" pitchFamily="34" charset="0"/>
              </a:rPr>
              <a:t>c</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6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end</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ida</a:t>
            </a:r>
            <a:r>
              <a:rPr lang="es-MX" dirty="0">
                <a:latin typeface="Arial" panose="020B0604020202020204" pitchFamily="34" charset="0"/>
                <a:ea typeface="Arial" panose="020B0604020202020204" pitchFamily="34" charset="0"/>
                <a:cs typeface="Arial" panose="020B0604020202020204" pitchFamily="34" charset="0"/>
              </a:rPr>
              <a:t>d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a:t>
            </a:r>
          </a:p>
          <a:p>
            <a:pPr marR="76200" algn="just">
              <a:tabLst>
                <a:tab pos="521335" algn="l"/>
              </a:tabLst>
            </a:pPr>
            <a:endParaRPr lang="es-MX" spc="-5" dirty="0">
              <a:latin typeface="Arial" panose="020B0604020202020204" pitchFamily="34" charset="0"/>
              <a:ea typeface="Arial" panose="020B0604020202020204" pitchFamily="34" charset="0"/>
              <a:cs typeface="Arial" panose="020B0604020202020204" pitchFamily="34" charset="0"/>
            </a:endParaRPr>
          </a:p>
          <a:p>
            <a:pPr marL="285750" marR="76200" indent="-285750" algn="just">
              <a:spcAft>
                <a:spcPts val="600"/>
              </a:spcAft>
              <a:buFont typeface="Wingdings" panose="05000000000000000000" pitchFamily="2" charset="2"/>
              <a:buChar char="q"/>
              <a:tabLst>
                <a:tab pos="521335" algn="l"/>
              </a:tabLst>
            </a:pPr>
            <a:r>
              <a:rPr lang="es-MX" spc="-5" dirty="0">
                <a:latin typeface="Arial" panose="020B0604020202020204" pitchFamily="34" charset="0"/>
                <a:ea typeface="Arial" panose="020B0604020202020204" pitchFamily="34" charset="0"/>
                <a:cs typeface="Arial" panose="020B0604020202020204" pitchFamily="34" charset="0"/>
              </a:rPr>
              <a:t>Cu</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2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ene</a:t>
            </a:r>
            <a:r>
              <a:rPr lang="es-MX" dirty="0">
                <a:latin typeface="Arial" panose="020B0604020202020204" pitchFamily="34" charset="0"/>
                <a:ea typeface="Arial" panose="020B0604020202020204" pitchFamily="34" charset="0"/>
                <a:cs typeface="Arial" panose="020B0604020202020204" pitchFamily="34" charset="0"/>
              </a:rPr>
              <a:t>s</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4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ev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a:t>
            </a:r>
            <a:r>
              <a:rPr lang="es-MX" dirty="0">
                <a:latin typeface="Arial" panose="020B0604020202020204" pitchFamily="34" charset="0"/>
                <a:ea typeface="Arial" panose="020B0604020202020204" pitchFamily="34" charset="0"/>
                <a:cs typeface="Arial" panose="020B0604020202020204" pitchFamily="34" charset="0"/>
              </a:rPr>
              <a:t>E</a:t>
            </a:r>
            <a:r>
              <a:rPr lang="es-MX" spc="24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a:t>
            </a:r>
            <a:r>
              <a:rPr lang="es-MX" spc="24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2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iado</a:t>
            </a:r>
            <a:r>
              <a:rPr lang="es-MX" dirty="0">
                <a:latin typeface="Arial" panose="020B0604020202020204" pitchFamily="34" charset="0"/>
                <a:ea typeface="Arial" panose="020B0604020202020204" pitchFamily="34" charset="0"/>
                <a:cs typeface="Arial" panose="020B0604020202020204" pitchFamily="34" charset="0"/>
              </a:rPr>
              <a:t>s</a:t>
            </a:r>
            <a:r>
              <a:rPr lang="es-MX" spc="2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a:t>
            </a:r>
            <a:r>
              <a:rPr lang="es-MX" dirty="0">
                <a:latin typeface="Arial" panose="020B0604020202020204" pitchFamily="34" charset="0"/>
                <a:ea typeface="Arial" panose="020B0604020202020204" pitchFamily="34" charset="0"/>
                <a:cs typeface="Arial" panose="020B0604020202020204" pitchFamily="34" charset="0"/>
              </a:rPr>
              <a:t>r</a:t>
            </a:r>
            <a:r>
              <a:rPr lang="es-MX" spc="2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Co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s</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able.</a:t>
            </a:r>
            <a:endParaRPr lang="es-MX" dirty="0">
              <a:latin typeface="Arial" panose="020B0604020202020204" pitchFamily="34" charset="0"/>
              <a:ea typeface="Arial" panose="020B0604020202020204" pitchFamily="34" charset="0"/>
              <a:cs typeface="Arial" panose="020B0604020202020204" pitchFamily="34" charset="0"/>
            </a:endParaRPr>
          </a:p>
          <a:p>
            <a:pPr marL="285750" marR="76200" indent="-285750" algn="just">
              <a:spcAft>
                <a:spcPts val="600"/>
              </a:spcAft>
              <a:buFont typeface="Wingdings" panose="05000000000000000000" pitchFamily="2" charset="2"/>
              <a:buChar char="q"/>
              <a:tabLst>
                <a:tab pos="521335"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ibie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PFCE 2017</a:t>
            </a:r>
            <a:r>
              <a:rPr lang="es-MX" dirty="0">
                <a:latin typeface="Arial" panose="020B0604020202020204" pitchFamily="34" charset="0"/>
                <a:ea typeface="Arial" panose="020B0604020202020204" pitchFamily="34" charset="0"/>
                <a:cs typeface="Arial" panose="020B0604020202020204" pitchFamily="34" charset="0"/>
              </a:rPr>
              <a:t>,</a:t>
            </a:r>
            <a:r>
              <a:rPr lang="es-MX" spc="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deb</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n</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4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a:t>
            </a:r>
            <a:r>
              <a:rPr lang="es-MX" spc="4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rr</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en</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a</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rm</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in</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 – Programático y los Indicadores Institucionales</a:t>
            </a:r>
            <a:r>
              <a:rPr lang="es-MX" dirty="0">
                <a:latin typeface="Arial" panose="020B0604020202020204" pitchFamily="34" charset="0"/>
                <a:ea typeface="Arial" panose="020B0604020202020204" pitchFamily="34" charset="0"/>
                <a:cs typeface="Arial" panose="020B0604020202020204" pitchFamily="34" charset="0"/>
              </a:rPr>
              <a:t>,</a:t>
            </a:r>
            <a:r>
              <a:rPr lang="es-MX" spc="1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a:t>
            </a:r>
            <a:r>
              <a:rPr lang="es-MX" spc="-15" dirty="0">
                <a:latin typeface="Arial" panose="020B0604020202020204" pitchFamily="34" charset="0"/>
                <a:ea typeface="Arial" panose="020B0604020202020204" pitchFamily="34" charset="0"/>
                <a:cs typeface="Arial" panose="020B0604020202020204" pitchFamily="34" charset="0"/>
              </a:rPr>
              <a:t>d</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1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ibi</a:t>
            </a:r>
            <a:r>
              <a:rPr lang="es-MX" dirty="0">
                <a:latin typeface="Arial" panose="020B0604020202020204" pitchFamily="34" charset="0"/>
                <a:ea typeface="Arial" panose="020B0604020202020204" pitchFamily="34" charset="0"/>
                <a:cs typeface="Arial" panose="020B0604020202020204" pitchFamily="34" charset="0"/>
              </a:rPr>
              <a:t>r</a:t>
            </a:r>
            <a:r>
              <a:rPr lang="es-MX" spc="1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x</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dina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ios de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rc</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2018</a:t>
            </a:r>
            <a:r>
              <a:rPr lang="es-MX" dirty="0">
                <a:latin typeface="Arial" panose="020B0604020202020204" pitchFamily="34" charset="0"/>
                <a:ea typeface="Arial" panose="020B0604020202020204" pitchFamily="34" charset="0"/>
                <a:cs typeface="Arial" panose="020B0604020202020204" pitchFamily="34" charset="0"/>
              </a:rPr>
              <a:t>.</a:t>
            </a:r>
          </a:p>
          <a:p>
            <a:pPr marL="285750" marR="76200" indent="-285750" algn="just">
              <a:spcAft>
                <a:spcPts val="600"/>
              </a:spcAft>
              <a:buFont typeface="Wingdings" panose="05000000000000000000" pitchFamily="2" charset="2"/>
              <a:buChar char="q"/>
              <a:tabLst>
                <a:tab pos="521335" algn="l"/>
              </a:tabLst>
            </a:pPr>
            <a:r>
              <a:rPr lang="es-MX" spc="5" dirty="0" smtClean="0">
                <a:latin typeface="Arial" panose="020B0604020202020204" pitchFamily="34" charset="0"/>
                <a:ea typeface="Arial" panose="020B0604020202020204" pitchFamily="34" charset="0"/>
                <a:cs typeface="Arial" panose="020B0604020202020204" pitchFamily="34" charset="0"/>
              </a:rPr>
              <a:t>Q</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e</a:t>
            </a:r>
            <a:r>
              <a:rPr lang="es-MX" spc="50" dirty="0" smtClean="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ue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n</a:t>
            </a:r>
            <a:r>
              <a:rPr lang="es-MX" spc="6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cr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iabl</a:t>
            </a:r>
            <a:r>
              <a:rPr lang="es-MX" dirty="0">
                <a:latin typeface="Arial" panose="020B0604020202020204" pitchFamily="34" charset="0"/>
                <a:ea typeface="Arial" panose="020B0604020202020204" pitchFamily="34" charset="0"/>
                <a:cs typeface="Arial" panose="020B0604020202020204" pitchFamily="34" charset="0"/>
              </a:rPr>
              <a:t>e</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l</a:t>
            </a:r>
            <a:r>
              <a:rPr lang="es-MX" spc="4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ni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habili</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ió</a:t>
            </a:r>
            <a:r>
              <a:rPr lang="es-MX" dirty="0" smtClean="0">
                <a:latin typeface="Arial" panose="020B0604020202020204" pitchFamily="34" charset="0"/>
                <a:ea typeface="Arial" panose="020B0604020202020204" pitchFamily="34" charset="0"/>
                <a:cs typeface="Arial" panose="020B0604020202020204" pitchFamily="34" charset="0"/>
              </a:rPr>
              <a:t>n, </a:t>
            </a:r>
            <a:r>
              <a:rPr lang="es-MX" spc="-5" dirty="0" smtClean="0">
                <a:latin typeface="Arial" panose="020B0604020202020204" pitchFamily="34" charset="0"/>
                <a:ea typeface="Arial" panose="020B0604020202020204" pitchFamily="34" charset="0"/>
                <a:cs typeface="Arial" panose="020B0604020202020204" pitchFamily="34" charset="0"/>
              </a:rPr>
              <a:t>pe</a:t>
            </a:r>
            <a:r>
              <a:rPr lang="es-MX" spc="-10" dirty="0" smtClean="0">
                <a:latin typeface="Arial" panose="020B0604020202020204" pitchFamily="34" charset="0"/>
                <a:ea typeface="Arial" panose="020B0604020202020204" pitchFamily="34" charset="0"/>
                <a:cs typeface="Arial" panose="020B0604020202020204" pitchFamily="34" charset="0"/>
              </a:rPr>
              <a:t>r</a:t>
            </a:r>
            <a:r>
              <a:rPr lang="es-MX" spc="15" dirty="0" smtClean="0">
                <a:latin typeface="Arial" panose="020B0604020202020204" pitchFamily="34" charset="0"/>
                <a:ea typeface="Arial" panose="020B0604020202020204" pitchFamily="34" charset="0"/>
                <a:cs typeface="Arial" panose="020B0604020202020204" pitchFamily="34" charset="0"/>
              </a:rPr>
              <a:t>f</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dirty="0" smtClean="0">
                <a:latin typeface="Arial" panose="020B0604020202020204" pitchFamily="34" charset="0"/>
                <a:ea typeface="Arial" panose="020B0604020202020204" pitchFamily="34" charset="0"/>
                <a:cs typeface="Arial" panose="020B0604020202020204" pitchFamily="34" charset="0"/>
              </a:rPr>
              <a:t>l</a:t>
            </a:r>
            <a:r>
              <a:rPr lang="es-MX" spc="-3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abl</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o</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Di</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Supe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 y</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b</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SN</a:t>
            </a:r>
            <a:r>
              <a:rPr lang="es-MX"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 e</a:t>
            </a:r>
            <a:r>
              <a:rPr lang="es-MX" dirty="0">
                <a:latin typeface="Arial" panose="020B0604020202020204" pitchFamily="34" charset="0"/>
                <a:ea typeface="Arial" panose="020B0604020202020204" pitchFamily="34" charset="0"/>
                <a:cs typeface="Arial" panose="020B0604020202020204" pitchFamily="34" charset="0"/>
              </a:rPr>
              <a:t>n </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pe</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od</a:t>
            </a:r>
            <a:r>
              <a:rPr lang="es-MX" dirty="0">
                <a:latin typeface="Arial" panose="020B0604020202020204" pitchFamily="34" charset="0"/>
                <a:ea typeface="Arial" panose="020B0604020202020204" pitchFamily="34" charset="0"/>
                <a:cs typeface="Arial" panose="020B0604020202020204" pitchFamily="34" charset="0"/>
              </a:rPr>
              <a:t>o </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2014</a:t>
            </a:r>
            <a:r>
              <a:rPr lang="es-MX" dirty="0" smtClean="0">
                <a:latin typeface="Arial" panose="020B0604020202020204" pitchFamily="34" charset="0"/>
                <a:ea typeface="Arial" panose="020B0604020202020204" pitchFamily="34" charset="0"/>
                <a:cs typeface="Arial" panose="020B0604020202020204" pitchFamily="34" charset="0"/>
              </a:rPr>
              <a:t>-</a:t>
            </a:r>
            <a:r>
              <a:rPr lang="es-MX" spc="-5" dirty="0" smtClean="0">
                <a:latin typeface="Arial" panose="020B0604020202020204" pitchFamily="34" charset="0"/>
                <a:ea typeface="Arial" panose="020B0604020202020204" pitchFamily="34" charset="0"/>
                <a:cs typeface="Arial" panose="020B0604020202020204" pitchFamily="34" charset="0"/>
              </a:rPr>
              <a:t>2020 de los PTC</a:t>
            </a:r>
            <a:r>
              <a:rPr lang="es-MX" spc="-15" dirty="0" smtClean="0">
                <a:latin typeface="Arial" panose="020B0604020202020204" pitchFamily="34" charset="0"/>
                <a:ea typeface="Arial" panose="020B0604020202020204" pitchFamily="34" charset="0"/>
                <a:cs typeface="Arial" panose="020B0604020202020204" pitchFamily="34" charset="0"/>
              </a:rPr>
              <a:t>.</a:t>
            </a:r>
            <a:endParaRPr lang="es-MX" dirty="0" smtClean="0">
              <a:latin typeface="Arial" panose="020B0604020202020204" pitchFamily="34" charset="0"/>
              <a:ea typeface="Arial" panose="020B0604020202020204" pitchFamily="34" charset="0"/>
              <a:cs typeface="Arial" panose="020B0604020202020204" pitchFamily="34" charset="0"/>
            </a:endParaRPr>
          </a:p>
          <a:p>
            <a:pPr marL="285750" marR="75565" indent="-285750" algn="just">
              <a:spcAft>
                <a:spcPts val="600"/>
              </a:spcAft>
              <a:buFont typeface="Wingdings" panose="05000000000000000000" pitchFamily="2" charset="2"/>
              <a:buChar char="q"/>
              <a:tabLst>
                <a:tab pos="521335" algn="l"/>
              </a:tabLst>
            </a:pPr>
            <a:r>
              <a:rPr lang="es-MX" spc="5" dirty="0" smtClean="0">
                <a:latin typeface="Arial" panose="020B0604020202020204" pitchFamily="34" charset="0"/>
                <a:ea typeface="Arial" panose="020B0604020202020204" pitchFamily="34" charset="0"/>
                <a:cs typeface="Arial" panose="020B0604020202020204" pitchFamily="34" charset="0"/>
              </a:rPr>
              <a:t>Q</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e</a:t>
            </a:r>
            <a:r>
              <a:rPr lang="es-MX" spc="180" dirty="0" smtClean="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ue</a:t>
            </a:r>
            <a:r>
              <a:rPr lang="es-MX" spc="-15" dirty="0" smtClean="0">
                <a:latin typeface="Arial" panose="020B0604020202020204" pitchFamily="34" charset="0"/>
                <a:ea typeface="Arial" panose="020B0604020202020204" pitchFamily="34" charset="0"/>
                <a:cs typeface="Arial" panose="020B0604020202020204" pitchFamily="34" charset="0"/>
              </a:rPr>
              <a:t>n</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n</a:t>
            </a:r>
            <a:r>
              <a:rPr lang="es-MX" spc="180" dirty="0" smtClean="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o</a:t>
            </a:r>
            <a:r>
              <a:rPr lang="es-MX" dirty="0" smtClean="0">
                <a:latin typeface="Arial" panose="020B0604020202020204" pitchFamily="34" charset="0"/>
                <a:ea typeface="Arial" panose="020B0604020202020204" pitchFamily="34" charset="0"/>
                <a:cs typeface="Arial" panose="020B0604020202020204" pitchFamily="34" charset="0"/>
              </a:rPr>
              <a:t>n</a:t>
            </a:r>
            <a:r>
              <a:rPr lang="es-MX" spc="190"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spc="-15"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15" dirty="0" smtClean="0">
                <a:latin typeface="Arial" panose="020B0604020202020204" pitchFamily="34" charset="0"/>
                <a:ea typeface="Arial" panose="020B0604020202020204" pitchFamily="34" charset="0"/>
                <a:cs typeface="Arial" panose="020B0604020202020204" pitchFamily="34" charset="0"/>
              </a:rPr>
              <a:t>e</a:t>
            </a:r>
            <a:r>
              <a:rPr lang="es-MX" spc="10" dirty="0" smtClean="0">
                <a:latin typeface="Arial" panose="020B0604020202020204" pitchFamily="34" charset="0"/>
                <a:ea typeface="Arial" panose="020B0604020202020204" pitchFamily="34" charset="0"/>
                <a:cs typeface="Arial" panose="020B0604020202020204" pitchFamily="34" charset="0"/>
              </a:rPr>
              <a:t>g</a:t>
            </a:r>
            <a:r>
              <a:rPr lang="es-MX" spc="-5" dirty="0" smtClean="0">
                <a:latin typeface="Arial" panose="020B0604020202020204" pitchFamily="34" charset="0"/>
                <a:ea typeface="Arial" panose="020B0604020202020204" pitchFamily="34" charset="0"/>
                <a:cs typeface="Arial" panose="020B0604020202020204" pitchFamily="34" charset="0"/>
              </a:rPr>
              <a:t>ia</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185" dirty="0" smtClean="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y</a:t>
            </a:r>
            <a:r>
              <a:rPr lang="es-MX" spc="170"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cc</a:t>
            </a:r>
            <a:r>
              <a:rPr lang="es-MX" spc="-5" dirty="0" smtClean="0">
                <a:latin typeface="Arial" panose="020B0604020202020204" pitchFamily="34" charset="0"/>
                <a:ea typeface="Arial" panose="020B0604020202020204" pitchFamily="34" charset="0"/>
                <a:cs typeface="Arial" panose="020B0604020202020204" pitchFamily="34" charset="0"/>
              </a:rPr>
              <a:t>ione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190"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ade</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uada</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185" dirty="0" smtClean="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y</a:t>
            </a:r>
            <a:r>
              <a:rPr lang="es-MX" spc="170" dirty="0" smtClean="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15" dirty="0" smtClean="0">
                <a:latin typeface="Arial" panose="020B0604020202020204" pitchFamily="34" charset="0"/>
                <a:ea typeface="Arial" panose="020B0604020202020204" pitchFamily="34" charset="0"/>
                <a:cs typeface="Arial" panose="020B0604020202020204" pitchFamily="34" charset="0"/>
              </a:rPr>
              <a:t>u</a:t>
            </a:r>
            <a:r>
              <a:rPr lang="es-MX" spc="15" dirty="0" smtClean="0">
                <a:latin typeface="Arial" panose="020B0604020202020204" pitchFamily="34" charset="0"/>
                <a:ea typeface="Arial" panose="020B0604020202020204" pitchFamily="34" charset="0"/>
                <a:cs typeface="Arial" panose="020B0604020202020204" pitchFamily="34" charset="0"/>
              </a:rPr>
              <a:t>f</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spc="-15" dirty="0" smtClean="0">
                <a:latin typeface="Arial" panose="020B0604020202020204" pitchFamily="34" charset="0"/>
                <a:ea typeface="Arial" panose="020B0604020202020204" pitchFamily="34" charset="0"/>
                <a:cs typeface="Arial" panose="020B0604020202020204" pitchFamily="34" charset="0"/>
              </a:rPr>
              <a:t>e</a:t>
            </a:r>
            <a:r>
              <a:rPr lang="es-MX" spc="-5" dirty="0" smtClean="0">
                <a:latin typeface="Arial" panose="020B0604020202020204" pitchFamily="34" charset="0"/>
                <a:ea typeface="Arial" panose="020B0604020202020204" pitchFamily="34" charset="0"/>
                <a:cs typeface="Arial" panose="020B0604020202020204" pitchFamily="34" charset="0"/>
              </a:rPr>
              <a:t>n</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185"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p</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spc="-10" dirty="0" smtClean="0">
                <a:latin typeface="Arial" panose="020B0604020202020204" pitchFamily="34" charset="0"/>
                <a:ea typeface="Arial" panose="020B0604020202020204" pitchFamily="34" charset="0"/>
                <a:cs typeface="Arial" panose="020B0604020202020204" pitchFamily="34" charset="0"/>
              </a:rPr>
              <a:t>r</a:t>
            </a:r>
            <a:r>
              <a:rPr lang="es-MX" dirty="0" smtClean="0">
                <a:latin typeface="Arial" panose="020B0604020202020204" pitchFamily="34" charset="0"/>
                <a:ea typeface="Arial" panose="020B0604020202020204" pitchFamily="34" charset="0"/>
                <a:cs typeface="Arial" panose="020B0604020202020204" pitchFamily="34" charset="0"/>
              </a:rPr>
              <a:t>a </a:t>
            </a:r>
            <a:r>
              <a:rPr lang="es-MX" spc="5" dirty="0" smtClean="0">
                <a:latin typeface="Arial" panose="020B0604020202020204" pitchFamily="34" charset="0"/>
                <a:ea typeface="Arial" panose="020B0604020202020204" pitchFamily="34" charset="0"/>
                <a:cs typeface="Arial" panose="020B0604020202020204" pitchFamily="34" charset="0"/>
              </a:rPr>
              <a:t>f</a:t>
            </a:r>
            <a:r>
              <a:rPr lang="es-MX" spc="-5" dirty="0" smtClean="0">
                <a:latin typeface="Arial" panose="020B0604020202020204" pitchFamily="34" charset="0"/>
                <a:ea typeface="Arial" panose="020B0604020202020204" pitchFamily="34" charset="0"/>
                <a:cs typeface="Arial" panose="020B0604020202020204" pitchFamily="34" charset="0"/>
              </a:rPr>
              <a:t>o</a:t>
            </a:r>
            <a:r>
              <a:rPr lang="es-MX" dirty="0" smtClean="0">
                <a:latin typeface="Arial" panose="020B0604020202020204" pitchFamily="34" charset="0"/>
                <a:ea typeface="Arial" panose="020B0604020202020204" pitchFamily="34" charset="0"/>
                <a:cs typeface="Arial" panose="020B0604020202020204" pitchFamily="34" charset="0"/>
              </a:rPr>
              <a:t>m</a:t>
            </a:r>
            <a:r>
              <a:rPr lang="es-MX" spc="-5" dirty="0" smtClean="0">
                <a:latin typeface="Arial" panose="020B0604020202020204" pitchFamily="34" charset="0"/>
                <a:ea typeface="Arial" panose="020B0604020202020204" pitchFamily="34" charset="0"/>
                <a:cs typeface="Arial" panose="020B0604020202020204" pitchFamily="34" charset="0"/>
              </a:rPr>
              <a:t>e</a:t>
            </a:r>
            <a:r>
              <a:rPr lang="es-MX" spc="-15" dirty="0" smtClean="0">
                <a:latin typeface="Arial" panose="020B0604020202020204" pitchFamily="34" charset="0"/>
                <a:ea typeface="Arial" panose="020B0604020202020204" pitchFamily="34" charset="0"/>
                <a:cs typeface="Arial" panose="020B0604020202020204" pitchFamily="34" charset="0"/>
              </a:rPr>
              <a:t>n</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r</a:t>
            </a:r>
            <a:r>
              <a:rPr lang="es-MX" spc="-5" dirty="0" smtClean="0">
                <a:latin typeface="Arial" panose="020B0604020202020204" pitchFamily="34" charset="0"/>
                <a:ea typeface="Arial" panose="020B0604020202020204" pitchFamily="34" charset="0"/>
                <a:cs typeface="Arial" panose="020B0604020202020204" pitchFamily="34" charset="0"/>
              </a:rPr>
              <a:t> e</a:t>
            </a:r>
            <a:r>
              <a:rPr lang="es-MX" dirty="0" smtClean="0">
                <a:latin typeface="Arial" panose="020B0604020202020204" pitchFamily="34" charset="0"/>
                <a:ea typeface="Arial" panose="020B0604020202020204" pitchFamily="34" charset="0"/>
                <a:cs typeface="Arial" panose="020B0604020202020204" pitchFamily="34" charset="0"/>
              </a:rPr>
              <a:t>l </a:t>
            </a:r>
            <a:r>
              <a:rPr lang="es-MX" spc="-5" dirty="0" smtClean="0">
                <a:latin typeface="Arial" panose="020B0604020202020204" pitchFamily="34" charset="0"/>
                <a:ea typeface="Arial" panose="020B0604020202020204" pitchFamily="34" charset="0"/>
                <a:cs typeface="Arial" panose="020B0604020202020204" pitchFamily="34" charset="0"/>
              </a:rPr>
              <a:t>de</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15"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rr</a:t>
            </a:r>
            <a:r>
              <a:rPr lang="es-MX" spc="-5" dirty="0" smtClean="0">
                <a:latin typeface="Arial" panose="020B0604020202020204" pitchFamily="34" charset="0"/>
                <a:ea typeface="Arial" panose="020B0604020202020204" pitchFamily="34" charset="0"/>
                <a:cs typeface="Arial" panose="020B0604020202020204" pitchFamily="34" charset="0"/>
              </a:rPr>
              <a:t>oll</a:t>
            </a:r>
            <a:r>
              <a:rPr lang="es-MX" dirty="0" smtClean="0">
                <a:latin typeface="Arial" panose="020B0604020202020204" pitchFamily="34" charset="0"/>
                <a:ea typeface="Arial" panose="020B0604020202020204" pitchFamily="34" charset="0"/>
                <a:cs typeface="Arial" panose="020B0604020202020204" pitchFamily="34" charset="0"/>
              </a:rPr>
              <a:t>o y</a:t>
            </a:r>
            <a:r>
              <a:rPr lang="es-MX" spc="-20" dirty="0" smtClean="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on</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olida</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ió</a:t>
            </a:r>
            <a:r>
              <a:rPr lang="es-MX" dirty="0" smtClean="0">
                <a:latin typeface="Arial" panose="020B0604020202020204" pitchFamily="34" charset="0"/>
                <a:ea typeface="Arial" panose="020B0604020202020204" pitchFamily="34" charset="0"/>
                <a:cs typeface="Arial" panose="020B0604020202020204" pitchFamily="34" charset="0"/>
              </a:rPr>
              <a:t>n </a:t>
            </a:r>
            <a:r>
              <a:rPr lang="es-MX" spc="-5" dirty="0" smtClean="0">
                <a:latin typeface="Arial" panose="020B0604020202020204" pitchFamily="34" charset="0"/>
                <a:ea typeface="Arial" panose="020B0604020202020204" pitchFamily="34" charset="0"/>
                <a:cs typeface="Arial" panose="020B0604020202020204" pitchFamily="34" charset="0"/>
              </a:rPr>
              <a:t>d</a:t>
            </a:r>
            <a:r>
              <a:rPr lang="es-MX" dirty="0" smtClean="0">
                <a:latin typeface="Arial" panose="020B0604020202020204" pitchFamily="34" charset="0"/>
                <a:ea typeface="Arial" panose="020B0604020202020204" pitchFamily="34" charset="0"/>
                <a:cs typeface="Arial" panose="020B0604020202020204" pitchFamily="34" charset="0"/>
              </a:rPr>
              <a:t>e s</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C</a:t>
            </a:r>
            <a:r>
              <a:rPr lang="es-MX" spc="-20" dirty="0" smtClean="0">
                <a:latin typeface="Arial" panose="020B0604020202020204" pitchFamily="34" charset="0"/>
                <a:ea typeface="Arial" panose="020B0604020202020204" pitchFamily="34" charset="0"/>
                <a:cs typeface="Arial" panose="020B0604020202020204" pitchFamily="34" charset="0"/>
              </a:rPr>
              <a:t>A</a:t>
            </a:r>
            <a:r>
              <a:rPr lang="es-MX" dirty="0" smtClean="0">
                <a:latin typeface="Arial" panose="020B0604020202020204" pitchFamily="34" charset="0"/>
                <a:ea typeface="Arial" panose="020B0604020202020204" pitchFamily="34" charset="0"/>
                <a:cs typeface="Arial" panose="020B0604020202020204" pitchFamily="34" charset="0"/>
              </a:rPr>
              <a:t>.</a:t>
            </a:r>
          </a:p>
          <a:p>
            <a:pPr marL="285750" marR="76200" indent="-285750" algn="just">
              <a:spcAft>
                <a:spcPts val="600"/>
              </a:spcAft>
              <a:buFont typeface="Wingdings" panose="05000000000000000000" pitchFamily="2" charset="2"/>
              <a:buChar char="q"/>
              <a:tabLst>
                <a:tab pos="521335" algn="l"/>
              </a:tabLst>
            </a:pPr>
            <a:r>
              <a:rPr lang="es-MX" spc="5" dirty="0" smtClean="0">
                <a:latin typeface="Arial" panose="020B0604020202020204" pitchFamily="34" charset="0"/>
                <a:ea typeface="Arial" panose="020B0604020202020204" pitchFamily="34" charset="0"/>
                <a:cs typeface="Arial" panose="020B0604020202020204" pitchFamily="34" charset="0"/>
              </a:rPr>
              <a:t>Q</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e</a:t>
            </a:r>
            <a:r>
              <a:rPr lang="es-MX" spc="25" dirty="0" smtClean="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u</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un</a:t>
            </a:r>
            <a:r>
              <a:rPr lang="es-MX" dirty="0">
                <a:latin typeface="Arial" panose="020B0604020202020204" pitchFamily="34" charset="0"/>
                <a:ea typeface="Arial" panose="020B0604020202020204" pitchFamily="34" charset="0"/>
                <a:cs typeface="Arial" panose="020B0604020202020204" pitchFamily="34" charset="0"/>
              </a:rPr>
              <a:t>a</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olu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ab</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iod</a:t>
            </a:r>
            <a:r>
              <a:rPr lang="es-MX" dirty="0">
                <a:latin typeface="Arial" panose="020B0604020202020204" pitchFamily="34" charset="0"/>
                <a:ea typeface="Arial" panose="020B0604020202020204" pitchFamily="34" charset="0"/>
                <a:cs typeface="Arial" panose="020B0604020202020204" pitchFamily="34" charset="0"/>
              </a:rPr>
              <a:t>o</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2003</a:t>
            </a:r>
            <a:r>
              <a:rPr lang="es-MX"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2016</a:t>
            </a:r>
            <a:r>
              <a:rPr lang="es-MX" dirty="0">
                <a:latin typeface="Arial" panose="020B0604020202020204" pitchFamily="34" charset="0"/>
                <a:ea typeface="Arial" panose="020B0604020202020204" pitchFamily="34" charset="0"/>
                <a:cs typeface="Arial" panose="020B0604020202020204" pitchFamily="34" charset="0"/>
              </a:rPr>
              <a:t>,</a:t>
            </a:r>
            <a:r>
              <a:rPr lang="es-MX" spc="4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sí</a:t>
            </a:r>
            <a:r>
              <a:rPr lang="es-MX" spc="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mo</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dirty="0">
                <a:latin typeface="Arial" panose="020B0604020202020204" pitchFamily="34" charset="0"/>
                <a:ea typeface="Arial" panose="020B0604020202020204" pitchFamily="34" charset="0"/>
                <a:cs typeface="Arial" panose="020B0604020202020204" pitchFamily="34" charset="0"/>
              </a:rPr>
              <a:t>o</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í</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endid</a:t>
            </a:r>
            <a:r>
              <a:rPr lang="es-MX" dirty="0">
                <a:latin typeface="Arial" panose="020B0604020202020204" pitchFamily="34" charset="0"/>
                <a:ea typeface="Arial" panose="020B0604020202020204" pitchFamily="34" charset="0"/>
                <a:cs typeface="Arial" panose="020B0604020202020204" pitchFamily="34" charset="0"/>
              </a:rPr>
              <a:t>a</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U y</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ra 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ido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su</a:t>
            </a:r>
            <a:r>
              <a:rPr lang="es-MX" spc="-10" dirty="0">
                <a:latin typeface="Arial" panose="020B0604020202020204" pitchFamily="34" charset="0"/>
                <a:ea typeface="Arial" panose="020B0604020202020204" pitchFamily="34" charset="0"/>
                <a:cs typeface="Arial" panose="020B0604020202020204" pitchFamily="34" charset="0"/>
              </a:rPr>
              <a:t> </a:t>
            </a:r>
            <a:r>
              <a:rPr lang="es-MX" spc="-10" dirty="0" smtClean="0">
                <a:latin typeface="Arial" panose="020B0604020202020204" pitchFamily="34" charset="0"/>
                <a:ea typeface="Arial" panose="020B0604020202020204" pitchFamily="34" charset="0"/>
                <a:cs typeface="Arial" panose="020B0604020202020204" pitchFamily="34" charset="0"/>
              </a:rPr>
              <a:t>buena </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alidad.</a:t>
            </a:r>
          </a:p>
          <a:p>
            <a:pPr marL="285750" marR="76200" indent="-285750" algn="just">
              <a:spcAft>
                <a:spcPts val="600"/>
              </a:spcAft>
              <a:buFont typeface="Wingdings" panose="05000000000000000000" pitchFamily="2" charset="2"/>
              <a:buChar char="q"/>
              <a:tabLst>
                <a:tab pos="521335"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u</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6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27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2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plane</a:t>
            </a:r>
            <a:r>
              <a:rPr lang="es-MX" dirty="0">
                <a:latin typeface="Arial" panose="020B0604020202020204" pitchFamily="34" charset="0"/>
                <a:ea typeface="Arial" panose="020B0604020202020204" pitchFamily="34" charset="0"/>
                <a:cs typeface="Arial" panose="020B0604020202020204" pitchFamily="34" charset="0"/>
              </a:rPr>
              <a:t>s</a:t>
            </a:r>
            <a:r>
              <a:rPr lang="es-MX" spc="2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27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udi</a:t>
            </a:r>
            <a:r>
              <a:rPr lang="es-MX" dirty="0">
                <a:latin typeface="Arial" panose="020B0604020202020204" pitchFamily="34" charset="0"/>
                <a:ea typeface="Arial" panose="020B0604020202020204" pitchFamily="34" charset="0"/>
                <a:cs typeface="Arial" panose="020B0604020202020204" pitchFamily="34" charset="0"/>
              </a:rPr>
              <a:t>o</a:t>
            </a:r>
            <a:r>
              <a:rPr lang="es-MX" spc="27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26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in</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2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le</a:t>
            </a:r>
            <a:r>
              <a:rPr lang="es-MX" spc="-15" dirty="0">
                <a:latin typeface="Arial" panose="020B0604020202020204" pitchFamily="34" charset="0"/>
                <a:ea typeface="Arial" panose="020B0604020202020204" pitchFamily="34" charset="0"/>
                <a:cs typeface="Arial" panose="020B0604020202020204" pitchFamily="34" charset="0"/>
              </a:rPr>
              <a:t>x</a:t>
            </a:r>
            <a:r>
              <a:rPr lang="es-MX" spc="-5" dirty="0">
                <a:latin typeface="Arial" panose="020B0604020202020204" pitchFamily="34" charset="0"/>
                <a:ea typeface="Arial" panose="020B0604020202020204" pitchFamily="34" charset="0"/>
                <a:cs typeface="Arial" panose="020B0604020202020204" pitchFamily="34" charset="0"/>
              </a:rPr>
              <a:t>ibil</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da</a:t>
            </a:r>
            <a:r>
              <a:rPr lang="es-MX" dirty="0">
                <a:latin typeface="Arial" panose="020B0604020202020204" pitchFamily="34" charset="0"/>
                <a:ea typeface="Arial" panose="020B0604020202020204" pitchFamily="34" charset="0"/>
                <a:cs typeface="Arial" panose="020B0604020202020204" pitchFamily="34" charset="0"/>
              </a:rPr>
              <a:t>d c</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rr</a:t>
            </a:r>
            <a:r>
              <a:rPr lang="es-MX" spc="-1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é</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plan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do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G</a:t>
            </a:r>
            <a:r>
              <a:rPr lang="es-MX" spc="-5" dirty="0">
                <a:latin typeface="Arial" panose="020B0604020202020204" pitchFamily="34" charset="0"/>
                <a:ea typeface="Arial" panose="020B0604020202020204" pitchFamily="34" charset="0"/>
                <a:cs typeface="Arial" panose="020B0604020202020204" pitchFamily="34" charset="0"/>
              </a:rPr>
              <a:t>u</a:t>
            </a:r>
            <a:r>
              <a:rPr lang="es-MX" spc="-20" dirty="0">
                <a:latin typeface="Arial" panose="020B0604020202020204" pitchFamily="34" charset="0"/>
                <a:ea typeface="Arial" panose="020B0604020202020204" pitchFamily="34" charset="0"/>
                <a:cs typeface="Arial" panose="020B0604020202020204" pitchFamily="34" charset="0"/>
              </a:rPr>
              <a:t>í</a:t>
            </a:r>
            <a:r>
              <a:rPr lang="es-MX" spc="-5" dirty="0">
                <a:latin typeface="Arial" panose="020B0604020202020204" pitchFamily="34" charset="0"/>
                <a:ea typeface="Arial" panose="020B0604020202020204" pitchFamily="34" charset="0"/>
                <a:cs typeface="Arial" panose="020B0604020202020204" pitchFamily="34" charset="0"/>
              </a:rPr>
              <a:t>a.</a:t>
            </a:r>
            <a:endParaRPr lang="es-MX" dirty="0">
              <a:latin typeface="Arial" panose="020B0604020202020204" pitchFamily="34" charset="0"/>
              <a:ea typeface="Arial" panose="020B0604020202020204" pitchFamily="34" charset="0"/>
              <a:cs typeface="Arial" panose="020B0604020202020204" pitchFamily="34" charset="0"/>
            </a:endParaRPr>
          </a:p>
          <a:p>
            <a:pPr marR="76200" algn="just">
              <a:spcAft>
                <a:spcPts val="600"/>
              </a:spcAft>
              <a:tabLst>
                <a:tab pos="521335" algn="l"/>
              </a:tabLst>
            </a:pPr>
            <a:endParaRPr lang="es-MX" dirty="0">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900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90845" y="726758"/>
            <a:ext cx="9001762" cy="4585871"/>
          </a:xfrm>
          <a:prstGeom prst="rect">
            <a:avLst/>
          </a:prstGeom>
        </p:spPr>
        <p:txBody>
          <a:bodyPr wrap="square">
            <a:spAutoFit/>
          </a:bodyPr>
          <a:lstStyle/>
          <a:p>
            <a:pPr marL="285750" marR="75565" indent="-285750" algn="just">
              <a:spcAft>
                <a:spcPts val="600"/>
              </a:spcAft>
              <a:buFont typeface="Wingdings" panose="05000000000000000000" pitchFamily="2" charset="2"/>
              <a:buChar char="q"/>
              <a:tabLst>
                <a:tab pos="521335" algn="l"/>
              </a:tabLst>
            </a:pPr>
            <a:r>
              <a:rPr lang="es-MX" spc="5" dirty="0" smtClean="0">
                <a:latin typeface="Arial" panose="020B0604020202020204" pitchFamily="34" charset="0"/>
                <a:ea typeface="Arial" panose="020B0604020202020204" pitchFamily="34" charset="0"/>
                <a:cs typeface="Arial" panose="020B0604020202020204" pitchFamily="34" charset="0"/>
              </a:rPr>
              <a:t>Q</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e</a:t>
            </a:r>
            <a:r>
              <a:rPr lang="es-MX" spc="-20"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ues</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3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í</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a:t>
            </a:r>
            <a:r>
              <a:rPr lang="es-MX" spc="-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ui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s,</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udi</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plead</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2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ha</a:t>
            </a:r>
            <a:r>
              <a:rPr lang="es-MX" dirty="0">
                <a:latin typeface="Arial" panose="020B0604020202020204" pitchFamily="34" charset="0"/>
                <a:ea typeface="Arial" panose="020B0604020202020204" pitchFamily="34" charset="0"/>
                <a:cs typeface="Arial" panose="020B0604020202020204" pitchFamily="34" charset="0"/>
              </a:rPr>
              <a:t>n</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li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o</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2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24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u</a:t>
            </a:r>
            <a:r>
              <a:rPr lang="es-MX" spc="-2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24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ud</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an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a:t>
            </a:r>
          </a:p>
          <a:p>
            <a:pPr marL="285750" marR="76200"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cr</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r</a:t>
            </a:r>
            <a:r>
              <a:rPr lang="es-MX" spc="-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dian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 s</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gund</a:t>
            </a:r>
            <a:r>
              <a:rPr lang="es-MX" dirty="0">
                <a:latin typeface="Arial" panose="020B0604020202020204" pitchFamily="34" charset="0"/>
                <a:ea typeface="Arial" panose="020B0604020202020204" pitchFamily="34" charset="0"/>
                <a:cs typeface="Arial" panose="020B0604020202020204" pitchFamily="34" charset="0"/>
              </a:rPr>
              <a:t>o </a:t>
            </a:r>
            <a:r>
              <a:rPr lang="es-MX" spc="-5" dirty="0">
                <a:latin typeface="Arial" panose="020B0604020202020204" pitchFamily="34" charset="0"/>
                <a:ea typeface="Arial" panose="020B0604020202020204" pitchFamily="34" charset="0"/>
                <a:cs typeface="Arial" panose="020B0604020202020204" pitchFamily="34" charset="0"/>
              </a:rPr>
              <a:t>año po</a:t>
            </a:r>
            <a:r>
              <a:rPr lang="es-MX" dirty="0">
                <a:latin typeface="Arial" panose="020B0604020202020204" pitchFamily="34" charset="0"/>
                <a:ea typeface="Arial" panose="020B0604020202020204" pitchFamily="34" charset="0"/>
                <a:cs typeface="Arial" panose="020B0604020202020204" pitchFamily="34" charset="0"/>
              </a:rPr>
              <a:t>r</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oh</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2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ene</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a:t>
            </a:r>
            <a:r>
              <a:rPr lang="es-MX" dirty="0">
                <a:latin typeface="Arial" panose="020B0604020202020204" pitchFamily="34" charset="0"/>
                <a:ea typeface="Arial" panose="020B0604020202020204" pitchFamily="34" charset="0"/>
                <a:cs typeface="Arial" panose="020B0604020202020204" pitchFamily="34" charset="0"/>
              </a:rPr>
              <a:t>.</a:t>
            </a:r>
          </a:p>
          <a:p>
            <a:pPr marL="285750" marR="75565"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a</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7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a</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ina</a:t>
            </a:r>
            <a:r>
              <a:rPr lang="es-MX" dirty="0">
                <a:latin typeface="Arial" panose="020B0604020202020204" pitchFamily="34" charset="0"/>
                <a:ea typeface="Arial" panose="020B0604020202020204" pitchFamily="34" charset="0"/>
                <a:cs typeface="Arial" panose="020B0604020202020204" pitchFamily="34" charset="0"/>
              </a:rPr>
              <a:t>l</a:t>
            </a:r>
            <a:r>
              <a:rPr lang="es-MX" spc="17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opo</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un</a:t>
            </a:r>
            <a:r>
              <a:rPr lang="es-MX" dirty="0">
                <a:latin typeface="Arial" panose="020B0604020202020204" pitchFamily="34" charset="0"/>
                <a:ea typeface="Arial" panose="020B0604020202020204" pitchFamily="34" charset="0"/>
                <a:cs typeface="Arial" panose="020B0604020202020204" pitchFamily="34" charset="0"/>
              </a:rPr>
              <a:t>a</a:t>
            </a:r>
            <a:r>
              <a:rPr lang="es-MX" spc="17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a:t>
            </a:r>
            <a:r>
              <a:rPr lang="es-MX" dirty="0">
                <a:latin typeface="Arial" panose="020B0604020202020204" pitchFamily="34" charset="0"/>
                <a:ea typeface="Arial" panose="020B0604020202020204" pitchFamily="34" charset="0"/>
                <a:cs typeface="Arial" panose="020B0604020202020204" pitchFamily="34" charset="0"/>
              </a:rPr>
              <a:t>r</a:t>
            </a:r>
            <a:r>
              <a:rPr lang="es-MX" spc="17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oho</a:t>
            </a:r>
            <a:r>
              <a:rPr lang="es-MX" spc="-10" dirty="0">
                <a:latin typeface="Arial" panose="020B0604020202020204" pitchFamily="34" charset="0"/>
                <a:ea typeface="Arial" panose="020B0604020202020204" pitchFamily="34" charset="0"/>
                <a:cs typeface="Arial" panose="020B0604020202020204" pitchFamily="34" charset="0"/>
              </a:rPr>
              <a:t>rt</a:t>
            </a:r>
            <a:r>
              <a:rPr lang="es-MX" dirty="0">
                <a:latin typeface="Arial" panose="020B0604020202020204" pitchFamily="34" charset="0"/>
                <a:ea typeface="Arial" panose="020B0604020202020204" pitchFamily="34" charset="0"/>
                <a:cs typeface="Arial" panose="020B0604020202020204" pitchFamily="34" charset="0"/>
              </a:rPr>
              <a:t>e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en</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a:t>
            </a:r>
            <a:r>
              <a:rPr lang="es-MX" dirty="0">
                <a:latin typeface="Arial" panose="020B0604020202020204" pitchFamily="34" charset="0"/>
                <a:ea typeface="Arial" panose="020B0604020202020204" pitchFamily="34" charset="0"/>
                <a:cs typeface="Arial" panose="020B0604020202020204" pitchFamily="34" charset="0"/>
              </a:rPr>
              <a:t>.</a:t>
            </a:r>
          </a:p>
          <a:p>
            <a:pPr marL="285750"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 </a:t>
            </a:r>
            <a:r>
              <a:rPr lang="es-MX" spc="-20"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pul</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nno</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edu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dirty="0">
                <a:latin typeface="Arial" panose="020B0604020202020204" pitchFamily="34" charset="0"/>
                <a:ea typeface="Arial" panose="020B0604020202020204" pitchFamily="34" charset="0"/>
                <a:cs typeface="Arial" panose="020B0604020202020204" pitchFamily="34" charset="0"/>
              </a:rPr>
              <a:t>a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c</a:t>
            </a:r>
            <a:r>
              <a:rPr lang="es-MX" spc="-5" dirty="0">
                <a:latin typeface="Arial" panose="020B0604020202020204" pitchFamily="34" charset="0"/>
                <a:ea typeface="Arial" panose="020B0604020202020204" pitchFamily="34" charset="0"/>
                <a:cs typeface="Arial" panose="020B0604020202020204" pitchFamily="34" charset="0"/>
              </a:rPr>
              <a:t>al</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dad.</a:t>
            </a:r>
            <a:endParaRPr lang="es-MX" dirty="0">
              <a:latin typeface="Arial" panose="020B0604020202020204" pitchFamily="34" charset="0"/>
              <a:ea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y</a:t>
            </a:r>
            <a:r>
              <a:rPr lang="es-MX" spc="-2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in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udian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endParaRPr lang="es-MX" dirty="0">
              <a:latin typeface="Arial" panose="020B0604020202020204" pitchFamily="34" charset="0"/>
              <a:ea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in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n</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edu</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s</a:t>
            </a:r>
            <a:r>
              <a:rPr lang="es-MX" spc="-5" dirty="0">
                <a:latin typeface="Arial" panose="020B0604020202020204" pitchFamily="34" charset="0"/>
                <a:ea typeface="Arial" panose="020B0604020202020204" pitchFamily="34" charset="0"/>
                <a:cs typeface="Arial" panose="020B0604020202020204" pitchFamily="34" charset="0"/>
              </a:rPr>
              <a:t>upe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a:t>
            </a:r>
          </a:p>
          <a:p>
            <a:pPr marL="285750" marR="75565"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iden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ie</a:t>
            </a:r>
            <a:r>
              <a:rPr lang="es-MX" dirty="0">
                <a:latin typeface="Arial" panose="020B0604020202020204" pitchFamily="34" charset="0"/>
                <a:ea typeface="Arial" panose="020B0604020202020204" pitchFamily="34" charset="0"/>
                <a:cs typeface="Arial" panose="020B0604020202020204" pitchFamily="34" charset="0"/>
              </a:rPr>
              <a:t>n</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so</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4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ula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5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14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u</a:t>
            </a:r>
            <a:r>
              <a:rPr lang="es-MX" spc="1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n</a:t>
            </a:r>
            <a:r>
              <a:rPr lang="es-MX" dirty="0">
                <a:latin typeface="Arial" panose="020B0604020202020204" pitchFamily="34" charset="0"/>
                <a:ea typeface="Arial" panose="020B0604020202020204" pitchFamily="34" charset="0"/>
                <a:cs typeface="Arial" panose="020B0604020202020204" pitchFamily="34" charset="0"/>
              </a:rPr>
              <a:t>o 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l.</a:t>
            </a:r>
            <a:endParaRPr lang="es-MX" dirty="0">
              <a:latin typeface="Arial" panose="020B0604020202020204" pitchFamily="34" charset="0"/>
              <a:ea typeface="Arial" panose="020B0604020202020204" pitchFamily="34" charset="0"/>
              <a:cs typeface="Arial" panose="020B0604020202020204" pitchFamily="34" charset="0"/>
            </a:endParaRPr>
          </a:p>
          <a:p>
            <a:pPr marL="285750"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endiend</a:t>
            </a:r>
            <a:r>
              <a:rPr lang="es-MX" dirty="0">
                <a:latin typeface="Arial" panose="020B0604020202020204" pitchFamily="34" charset="0"/>
                <a:ea typeface="Arial" panose="020B0604020202020204" pitchFamily="34" charset="0"/>
                <a:cs typeface="Arial" panose="020B0604020202020204" pitchFamily="34" charset="0"/>
              </a:rPr>
              <a:t>o </a:t>
            </a:r>
            <a:r>
              <a:rPr lang="es-MX" spc="-1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 s</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oble</a:t>
            </a:r>
            <a:r>
              <a:rPr lang="es-MX" spc="-10"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u</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s.</a:t>
            </a:r>
          </a:p>
          <a:p>
            <a:pPr marL="285750" indent="-285750" algn="just">
              <a:spcAft>
                <a:spcPts val="600"/>
              </a:spcAft>
              <a:buFont typeface="Wingdings" panose="05000000000000000000" pitchFamily="2" charset="2"/>
              <a:buChar char="q"/>
              <a:tabLst>
                <a:tab pos="521970" algn="l"/>
              </a:tabLst>
            </a:pPr>
            <a:r>
              <a:rPr lang="es-MX" spc="5"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ue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un</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m</a:t>
            </a:r>
            <a:r>
              <a:rPr lang="es-MX" spc="-1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onal</a:t>
            </a:r>
            <a:r>
              <a:rPr lang="es-MX" dirty="0">
                <a:latin typeface="Arial" panose="020B0604020202020204" pitchFamily="34" charset="0"/>
                <a:ea typeface="Arial" panose="020B0604020202020204" pitchFamily="34" charset="0"/>
                <a:cs typeface="Arial" panose="020B0604020202020204" pitchFamily="34" charset="0"/>
              </a:rPr>
              <a:t>.</a:t>
            </a:r>
          </a:p>
        </p:txBody>
      </p:sp>
      <p:sp>
        <p:nvSpPr>
          <p:cNvPr id="8" name="Rectángulo 7"/>
          <p:cNvSpPr/>
          <p:nvPr/>
        </p:nvSpPr>
        <p:spPr>
          <a:xfrm>
            <a:off x="187365" y="5519657"/>
            <a:ext cx="8808722"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R="75565" algn="just"/>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n</a:t>
            </a:r>
            <a:r>
              <a:rPr lang="es-MX" sz="1600" b="1" spc="-10" dirty="0">
                <a:latin typeface="Arial" panose="020B0604020202020204" pitchFamily="34" charset="0"/>
                <a:ea typeface="Arial" panose="020B0604020202020204" pitchFamily="34" charset="0"/>
                <a:cs typeface="Arial" panose="020B0604020202020204" pitchFamily="34" charset="0"/>
              </a:rPr>
              <a:t> </a:t>
            </a:r>
            <a:r>
              <a:rPr lang="es-MX" sz="1600" b="1" spc="-5" dirty="0" smtClean="0">
                <a:latin typeface="Arial" panose="020B0604020202020204" pitchFamily="34" charset="0"/>
                <a:ea typeface="Arial" panose="020B0604020202020204" pitchFamily="34" charset="0"/>
                <a:cs typeface="Arial" panose="020B0604020202020204" pitchFamily="34" charset="0"/>
              </a:rPr>
              <a:t>los p</a:t>
            </a:r>
            <a:r>
              <a:rPr lang="es-MX" sz="1600" b="1" dirty="0" smtClean="0">
                <a:latin typeface="Arial" panose="020B0604020202020204" pitchFamily="34" charset="0"/>
                <a:ea typeface="Arial" panose="020B0604020202020204" pitchFamily="34" charset="0"/>
                <a:cs typeface="Arial" panose="020B0604020202020204" pitchFamily="34" charset="0"/>
              </a:rPr>
              <a:t>r</a:t>
            </a:r>
            <a:r>
              <a:rPr lang="es-MX" sz="1600" b="1" spc="-5" dirty="0" smtClean="0">
                <a:latin typeface="Arial" panose="020B0604020202020204" pitchFamily="34" charset="0"/>
                <a:ea typeface="Arial" panose="020B0604020202020204" pitchFamily="34" charset="0"/>
                <a:cs typeface="Arial" panose="020B0604020202020204" pitchFamily="34" charset="0"/>
              </a:rPr>
              <a:t>o</a:t>
            </a:r>
            <a:r>
              <a:rPr lang="es-MX" sz="1600" b="1" spc="-15" dirty="0" smtClean="0">
                <a:latin typeface="Arial" panose="020B0604020202020204" pitchFamily="34" charset="0"/>
                <a:ea typeface="Arial" panose="020B0604020202020204" pitchFamily="34" charset="0"/>
                <a:cs typeface="Arial" panose="020B0604020202020204" pitchFamily="34" charset="0"/>
              </a:rPr>
              <a:t>y</a:t>
            </a:r>
            <a:r>
              <a:rPr lang="es-MX" sz="1600" b="1" spc="-5" dirty="0" smtClean="0">
                <a:latin typeface="Arial" panose="020B0604020202020204" pitchFamily="34" charset="0"/>
                <a:ea typeface="Arial" panose="020B0604020202020204" pitchFamily="34" charset="0"/>
                <a:cs typeface="Arial" panose="020B0604020202020204" pitchFamily="34" charset="0"/>
              </a:rPr>
              <a:t>e</a:t>
            </a:r>
            <a:r>
              <a:rPr lang="es-MX" sz="1600" b="1" dirty="0" smtClean="0">
                <a:latin typeface="Arial" panose="020B0604020202020204" pitchFamily="34" charset="0"/>
                <a:ea typeface="Arial" panose="020B0604020202020204" pitchFamily="34" charset="0"/>
                <a:cs typeface="Arial" panose="020B0604020202020204" pitchFamily="34" charset="0"/>
              </a:rPr>
              <a:t>c</a:t>
            </a:r>
            <a:r>
              <a:rPr lang="es-MX" sz="1600" b="1" spc="5" dirty="0" smtClean="0">
                <a:latin typeface="Arial" panose="020B0604020202020204" pitchFamily="34" charset="0"/>
                <a:ea typeface="Arial" panose="020B0604020202020204" pitchFamily="34" charset="0"/>
                <a:cs typeface="Arial" panose="020B0604020202020204" pitchFamily="34" charset="0"/>
              </a:rPr>
              <a:t>t</a:t>
            </a:r>
            <a:r>
              <a:rPr lang="es-MX" sz="1600" b="1" dirty="0" smtClean="0">
                <a:latin typeface="Arial" panose="020B0604020202020204" pitchFamily="34" charset="0"/>
                <a:ea typeface="Arial" panose="020B0604020202020204" pitchFamily="34" charset="0"/>
                <a:cs typeface="Arial" panose="020B0604020202020204" pitchFamily="34" charset="0"/>
              </a:rPr>
              <a:t>os</a:t>
            </a:r>
            <a:r>
              <a:rPr lang="es-MX" sz="1600" b="1" spc="-10" dirty="0" smtClean="0">
                <a:latin typeface="Arial" panose="020B0604020202020204" pitchFamily="34" charset="0"/>
                <a:ea typeface="Arial" panose="020B0604020202020204" pitchFamily="34" charset="0"/>
                <a:cs typeface="Arial" panose="020B0604020202020204" pitchFamily="34" charset="0"/>
              </a:rPr>
              <a:t> </a:t>
            </a:r>
            <a:r>
              <a:rPr lang="es-MX" sz="1600" b="1" spc="-5" dirty="0" smtClean="0">
                <a:latin typeface="Arial" panose="020B0604020202020204" pitchFamily="34" charset="0"/>
                <a:ea typeface="Arial" panose="020B0604020202020204" pitchFamily="34" charset="0"/>
                <a:cs typeface="Arial" panose="020B0604020202020204" pitchFamily="34" charset="0"/>
              </a:rPr>
              <a:t>n</a:t>
            </a:r>
            <a:r>
              <a:rPr lang="es-MX" sz="1600" b="1" dirty="0" smtClean="0">
                <a:latin typeface="Arial" panose="020B0604020202020204" pitchFamily="34" charset="0"/>
                <a:ea typeface="Arial" panose="020B0604020202020204" pitchFamily="34" charset="0"/>
                <a:cs typeface="Arial" panose="020B0604020202020204" pitchFamily="34" charset="0"/>
              </a:rPr>
              <a:t>o</a:t>
            </a:r>
            <a:r>
              <a:rPr lang="es-MX" sz="1600" b="1" spc="-10" dirty="0" smtClean="0">
                <a:latin typeface="Arial" panose="020B0604020202020204" pitchFamily="34" charset="0"/>
                <a:ea typeface="Arial" panose="020B0604020202020204" pitchFamily="34" charset="0"/>
                <a:cs typeface="Arial" panose="020B0604020202020204" pitchFamily="34" charset="0"/>
              </a:rPr>
              <a:t> </a:t>
            </a:r>
            <a:r>
              <a:rPr lang="es-MX" sz="1600" b="1" spc="-5" dirty="0" smtClean="0">
                <a:latin typeface="Arial" panose="020B0604020202020204" pitchFamily="34" charset="0"/>
                <a:ea typeface="Arial" panose="020B0604020202020204" pitchFamily="34" charset="0"/>
                <a:cs typeface="Arial" panose="020B0604020202020204" pitchFamily="34" charset="0"/>
              </a:rPr>
              <a:t>deb</a:t>
            </a:r>
            <a:r>
              <a:rPr lang="es-MX" sz="1600" b="1" spc="-15" dirty="0" smtClean="0">
                <a:latin typeface="Arial" panose="020B0604020202020204" pitchFamily="34" charset="0"/>
                <a:ea typeface="Arial" panose="020B0604020202020204" pitchFamily="34" charset="0"/>
                <a:cs typeface="Arial" panose="020B0604020202020204" pitchFamily="34" charset="0"/>
              </a:rPr>
              <a:t>e</a:t>
            </a:r>
            <a:r>
              <a:rPr lang="es-MX" sz="1600" b="1" dirty="0" smtClean="0">
                <a:latin typeface="Arial" panose="020B0604020202020204" pitchFamily="34" charset="0"/>
                <a:ea typeface="Arial" panose="020B0604020202020204" pitchFamily="34" charset="0"/>
                <a:cs typeface="Arial" panose="020B0604020202020204" pitchFamily="34" charset="0"/>
              </a:rPr>
              <a:t>r</a:t>
            </a:r>
            <a:r>
              <a:rPr lang="es-MX" sz="1600" b="1" spc="-5" dirty="0" smtClean="0">
                <a:latin typeface="Arial" panose="020B0604020202020204" pitchFamily="34" charset="0"/>
                <a:ea typeface="Arial" panose="020B0604020202020204" pitchFamily="34" charset="0"/>
                <a:cs typeface="Arial" panose="020B0604020202020204" pitchFamily="34" charset="0"/>
              </a:rPr>
              <a:t>án</a:t>
            </a:r>
            <a:r>
              <a:rPr lang="es-MX" sz="1600" b="1" spc="-20" dirty="0" smtClean="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p</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5" dirty="0">
                <a:latin typeface="Arial" panose="020B0604020202020204" pitchFamily="34" charset="0"/>
                <a:ea typeface="Arial" panose="020B0604020202020204" pitchFamily="34" charset="0"/>
                <a:cs typeface="Arial" panose="020B0604020202020204" pitchFamily="34" charset="0"/>
              </a:rPr>
              <a:t>upue</a:t>
            </a:r>
            <a:r>
              <a:rPr lang="es-MX" sz="1600" b="1" spc="-15" dirty="0">
                <a:latin typeface="Arial" panose="020B0604020202020204" pitchFamily="34" charset="0"/>
                <a:ea typeface="Arial" panose="020B0604020202020204" pitchFamily="34" charset="0"/>
                <a:cs typeface="Arial" panose="020B0604020202020204" pitchFamily="34" charset="0"/>
              </a:rPr>
              <a:t>s</a:t>
            </a:r>
            <a:r>
              <a:rPr lang="es-MX" sz="1600" b="1" spc="5" dirty="0">
                <a:latin typeface="Arial" panose="020B0604020202020204" pitchFamily="34" charset="0"/>
                <a:ea typeface="Arial" panose="020B0604020202020204" pitchFamily="34" charset="0"/>
                <a:cs typeface="Arial" panose="020B0604020202020204" pitchFamily="34" charset="0"/>
              </a:rPr>
              <a:t>t</a:t>
            </a:r>
            <a:r>
              <a:rPr lang="es-MX" sz="1600" b="1" spc="-5" dirty="0">
                <a:latin typeface="Arial" panose="020B0604020202020204" pitchFamily="34" charset="0"/>
                <a:ea typeface="Arial" panose="020B0604020202020204" pitchFamily="34" charset="0"/>
                <a:cs typeface="Arial" panose="020B0604020202020204" pitchFamily="34" charset="0"/>
              </a:rPr>
              <a:t>a</a:t>
            </a:r>
            <a:r>
              <a:rPr lang="es-MX" sz="1600" b="1" spc="-10" dirty="0">
                <a:latin typeface="Arial" panose="020B0604020202020204" pitchFamily="34" charset="0"/>
                <a:ea typeface="Arial" panose="020B0604020202020204" pitchFamily="34" charset="0"/>
                <a:cs typeface="Arial" panose="020B0604020202020204" pitchFamily="34" charset="0"/>
              </a:rPr>
              <a:t>r </a:t>
            </a:r>
            <a:r>
              <a:rPr lang="es-MX" sz="1600" b="1" spc="-5" dirty="0">
                <a:latin typeface="Arial" panose="020B0604020202020204" pitchFamily="34" charset="0"/>
                <a:ea typeface="Arial" panose="020B0604020202020204" pitchFamily="34" charset="0"/>
                <a:cs typeface="Arial" panose="020B0604020202020204" pitchFamily="34" charset="0"/>
              </a:rPr>
              <a:t>la</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10" dirty="0">
                <a:latin typeface="Arial" panose="020B0604020202020204" pitchFamily="34" charset="0"/>
                <a:ea typeface="Arial" panose="020B0604020202020204" pitchFamily="34" charset="0"/>
                <a:cs typeface="Arial" panose="020B0604020202020204" pitchFamily="34" charset="0"/>
              </a:rPr>
              <a:t> </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5" dirty="0">
                <a:latin typeface="Arial" panose="020B0604020202020204" pitchFamily="34" charset="0"/>
                <a:ea typeface="Arial" panose="020B0604020202020204" pitchFamily="34" charset="0"/>
                <a:cs typeface="Arial" panose="020B0604020202020204" pitchFamily="34" charset="0"/>
              </a:rPr>
              <a:t>ol</a:t>
            </a:r>
            <a:r>
              <a:rPr lang="es-MX" sz="1600" b="1" spc="-10" dirty="0">
                <a:latin typeface="Arial" panose="020B0604020202020204" pitchFamily="34" charset="0"/>
                <a:ea typeface="Arial" panose="020B0604020202020204" pitchFamily="34" charset="0"/>
                <a:cs typeface="Arial" panose="020B0604020202020204" pitchFamily="34" charset="0"/>
              </a:rPr>
              <a:t>i</a:t>
            </a:r>
            <a:r>
              <a:rPr lang="es-MX" sz="1600" b="1" spc="-15" dirty="0">
                <a:latin typeface="Arial" panose="020B0604020202020204" pitchFamily="34" charset="0"/>
                <a:ea typeface="Arial" panose="020B0604020202020204" pitchFamily="34" charset="0"/>
                <a:cs typeface="Arial" panose="020B0604020202020204" pitchFamily="34" charset="0"/>
              </a:rPr>
              <a:t>c</a:t>
            </a:r>
            <a:r>
              <a:rPr lang="es-MX" sz="1600" b="1" spc="-5" dirty="0">
                <a:latin typeface="Arial" panose="020B0604020202020204" pitchFamily="34" charset="0"/>
                <a:ea typeface="Arial" panose="020B0604020202020204" pitchFamily="34" charset="0"/>
                <a:cs typeface="Arial" panose="020B0604020202020204" pitchFamily="34" charset="0"/>
              </a:rPr>
              <a:t>i</a:t>
            </a:r>
            <a:r>
              <a:rPr lang="es-MX" sz="1600" b="1" spc="5" dirty="0">
                <a:latin typeface="Arial" panose="020B0604020202020204" pitchFamily="34" charset="0"/>
                <a:ea typeface="Arial" panose="020B0604020202020204" pitchFamily="34" charset="0"/>
                <a:cs typeface="Arial" panose="020B0604020202020204" pitchFamily="34" charset="0"/>
              </a:rPr>
              <a:t>t</a:t>
            </a:r>
            <a:r>
              <a:rPr lang="es-MX" sz="1600" b="1" spc="-5" dirty="0">
                <a:latin typeface="Arial" panose="020B0604020202020204" pitchFamily="34" charset="0"/>
                <a:ea typeface="Arial" panose="020B0604020202020204" pitchFamily="34" charset="0"/>
                <a:cs typeface="Arial" panose="020B0604020202020204" pitchFamily="34" charset="0"/>
              </a:rPr>
              <a:t>ude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1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d</a:t>
            </a:r>
            <a:r>
              <a:rPr lang="es-MX" sz="1600" b="1" dirty="0">
                <a:latin typeface="Arial" panose="020B0604020202020204" pitchFamily="34" charset="0"/>
                <a:ea typeface="Arial" panose="020B0604020202020204" pitchFamily="34" charset="0"/>
                <a:cs typeface="Arial" panose="020B0604020202020204" pitchFamily="34" charset="0"/>
              </a:rPr>
              <a:t>e</a:t>
            </a:r>
            <a:r>
              <a:rPr lang="es-MX" sz="1600" b="1" spc="-1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be</a:t>
            </a:r>
            <a:r>
              <a:rPr lang="es-MX" sz="1600" b="1" dirty="0">
                <a:latin typeface="Arial" panose="020B0604020202020204" pitchFamily="34" charset="0"/>
                <a:ea typeface="Arial" panose="020B0604020202020204" pitchFamily="34" charset="0"/>
                <a:cs typeface="Arial" panose="020B0604020202020204" pitchFamily="34" charset="0"/>
              </a:rPr>
              <a:t>c</a:t>
            </a:r>
            <a:r>
              <a:rPr lang="es-MX" sz="1600" b="1" spc="-5" dirty="0">
                <a:latin typeface="Arial" panose="020B0604020202020204" pitchFamily="34" charset="0"/>
                <a:ea typeface="Arial" panose="020B0604020202020204" pitchFamily="34" charset="0"/>
                <a:cs typeface="Arial" panose="020B0604020202020204" pitchFamily="34" charset="0"/>
              </a:rPr>
              <a:t>a</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9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pa</a:t>
            </a:r>
            <a:r>
              <a:rPr lang="es-MX" sz="1600" b="1" dirty="0">
                <a:latin typeface="Arial" panose="020B0604020202020204" pitchFamily="34" charset="0"/>
                <a:ea typeface="Arial" panose="020B0604020202020204" pitchFamily="34" charset="0"/>
                <a:cs typeface="Arial" panose="020B0604020202020204" pitchFamily="34" charset="0"/>
              </a:rPr>
              <a:t>ra</a:t>
            </a:r>
            <a:r>
              <a:rPr lang="es-MX" sz="1600" b="1" spc="8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l</a:t>
            </a:r>
            <a:r>
              <a:rPr lang="es-MX" sz="1600" b="1" dirty="0">
                <a:latin typeface="Arial" panose="020B0604020202020204" pitchFamily="34" charset="0"/>
                <a:ea typeface="Arial" panose="020B0604020202020204" pitchFamily="34" charset="0"/>
                <a:cs typeface="Arial" panose="020B0604020202020204" pitchFamily="34" charset="0"/>
              </a:rPr>
              <a:t>a</a:t>
            </a:r>
            <a:r>
              <a:rPr lang="es-MX" sz="1600" b="1" spc="7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f</a:t>
            </a:r>
            <a:r>
              <a:rPr lang="es-MX" sz="1600" b="1" spc="-5" dirty="0">
                <a:latin typeface="Arial" panose="020B0604020202020204" pitchFamily="34" charset="0"/>
                <a:ea typeface="Arial" panose="020B0604020202020204" pitchFamily="34" charset="0"/>
                <a:cs typeface="Arial" panose="020B0604020202020204" pitchFamily="34" charset="0"/>
              </a:rPr>
              <a:t>o</a:t>
            </a:r>
            <a:r>
              <a:rPr lang="es-MX" sz="1600" b="1" dirty="0">
                <a:latin typeface="Arial" panose="020B0604020202020204" pitchFamily="34" charset="0"/>
                <a:ea typeface="Arial" panose="020B0604020202020204" pitchFamily="34" charset="0"/>
                <a:cs typeface="Arial" panose="020B0604020202020204" pitchFamily="34" charset="0"/>
              </a:rPr>
              <a:t>rm</a:t>
            </a:r>
            <a:r>
              <a:rPr lang="es-MX" sz="1600" b="1" spc="-5" dirty="0">
                <a:latin typeface="Arial" panose="020B0604020202020204" pitchFamily="34" charset="0"/>
                <a:ea typeface="Arial" panose="020B0604020202020204" pitchFamily="34" charset="0"/>
                <a:cs typeface="Arial" panose="020B0604020202020204" pitchFamily="34" charset="0"/>
              </a:rPr>
              <a:t>a</a:t>
            </a:r>
            <a:r>
              <a:rPr lang="es-MX" sz="1600" b="1" dirty="0">
                <a:latin typeface="Arial" panose="020B0604020202020204" pitchFamily="34" charset="0"/>
                <a:ea typeface="Arial" panose="020B0604020202020204" pitchFamily="34" charset="0"/>
                <a:cs typeface="Arial" panose="020B0604020202020204" pitchFamily="34" charset="0"/>
              </a:rPr>
              <a:t>c</a:t>
            </a:r>
            <a:r>
              <a:rPr lang="es-MX" sz="1600" b="1" spc="-5" dirty="0">
                <a:latin typeface="Arial" panose="020B0604020202020204" pitchFamily="34" charset="0"/>
                <a:ea typeface="Arial" panose="020B0604020202020204" pitchFamily="34" charset="0"/>
                <a:cs typeface="Arial" panose="020B0604020202020204" pitchFamily="34" charset="0"/>
              </a:rPr>
              <a:t>ió</a:t>
            </a:r>
            <a:r>
              <a:rPr lang="es-MX" sz="1600" b="1" dirty="0">
                <a:latin typeface="Arial" panose="020B0604020202020204" pitchFamily="34" charset="0"/>
                <a:ea typeface="Arial" panose="020B0604020202020204" pitchFamily="34" charset="0"/>
                <a:cs typeface="Arial" panose="020B0604020202020204" pitchFamily="34" charset="0"/>
              </a:rPr>
              <a:t>n</a:t>
            </a:r>
            <a:r>
              <a:rPr lang="es-MX" sz="1600" b="1" spc="8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d</a:t>
            </a:r>
            <a:r>
              <a:rPr lang="es-MX" sz="1600" b="1" dirty="0">
                <a:latin typeface="Arial" panose="020B0604020202020204" pitchFamily="34" charset="0"/>
                <a:ea typeface="Arial" panose="020B0604020202020204" pitchFamily="34" charset="0"/>
                <a:cs typeface="Arial" panose="020B0604020202020204" pitchFamily="34" charset="0"/>
              </a:rPr>
              <a:t>e</a:t>
            </a:r>
            <a:r>
              <a:rPr lang="es-MX" sz="1600" b="1" spc="7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p</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15" dirty="0">
                <a:latin typeface="Arial" panose="020B0604020202020204" pitchFamily="34" charset="0"/>
                <a:ea typeface="Arial" panose="020B0604020202020204" pitchFamily="34" charset="0"/>
                <a:cs typeface="Arial" panose="020B0604020202020204" pitchFamily="34" charset="0"/>
              </a:rPr>
              <a:t>o</a:t>
            </a:r>
            <a:r>
              <a:rPr lang="es-MX" sz="1600" b="1" spc="5" dirty="0">
                <a:latin typeface="Arial" panose="020B0604020202020204" pitchFamily="34" charset="0"/>
                <a:ea typeface="Arial" panose="020B0604020202020204" pitchFamily="34" charset="0"/>
                <a:cs typeface="Arial" panose="020B0604020202020204" pitchFamily="34" charset="0"/>
              </a:rPr>
              <a:t>f</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15" dirty="0">
                <a:latin typeface="Arial" panose="020B0604020202020204" pitchFamily="34" charset="0"/>
                <a:ea typeface="Arial" panose="020B0604020202020204" pitchFamily="34" charset="0"/>
                <a:cs typeface="Arial" panose="020B0604020202020204" pitchFamily="34" charset="0"/>
              </a:rPr>
              <a:t>o</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8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5" dirty="0">
                <a:latin typeface="Arial" panose="020B0604020202020204" pitchFamily="34" charset="0"/>
                <a:ea typeface="Arial" panose="020B0604020202020204" pitchFamily="34" charset="0"/>
                <a:cs typeface="Arial" panose="020B0604020202020204" pitchFamily="34" charset="0"/>
              </a:rPr>
              <a:t>t</a:t>
            </a:r>
            <a:r>
              <a:rPr lang="es-MX" sz="1600" b="1" spc="-5" dirty="0">
                <a:latin typeface="Arial" panose="020B0604020202020204" pitchFamily="34" charset="0"/>
                <a:ea typeface="Arial" panose="020B0604020202020204" pitchFamily="34" charset="0"/>
                <a:cs typeface="Arial" panose="020B0604020202020204" pitchFamily="34" charset="0"/>
              </a:rPr>
              <a:t>o</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75" dirty="0">
                <a:latin typeface="Arial" panose="020B0604020202020204" pitchFamily="34" charset="0"/>
                <a:ea typeface="Arial" panose="020B0604020202020204" pitchFamily="34" charset="0"/>
                <a:cs typeface="Arial" panose="020B0604020202020204" pitchFamily="34" charset="0"/>
              </a:rPr>
              <a:t> </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15" dirty="0">
                <a:latin typeface="Arial" panose="020B0604020202020204" pitchFamily="34" charset="0"/>
                <a:ea typeface="Arial" panose="020B0604020202020204" pitchFamily="34" charset="0"/>
                <a:cs typeface="Arial" panose="020B0604020202020204" pitchFamily="34" charset="0"/>
              </a:rPr>
              <a:t>e</a:t>
            </a:r>
            <a:r>
              <a:rPr lang="es-MX" sz="1600" b="1" spc="10" dirty="0">
                <a:latin typeface="Arial" panose="020B0604020202020204" pitchFamily="34" charset="0"/>
                <a:ea typeface="Arial" panose="020B0604020202020204" pitchFamily="34" charset="0"/>
                <a:cs typeface="Arial" panose="020B0604020202020204" pitchFamily="34" charset="0"/>
              </a:rPr>
              <a:t>q</a:t>
            </a:r>
            <a:r>
              <a:rPr lang="es-MX" sz="1600" b="1" spc="-5" dirty="0">
                <a:latin typeface="Arial" panose="020B0604020202020204" pitchFamily="34" charset="0"/>
                <a:ea typeface="Arial" panose="020B0604020202020204" pitchFamily="34" charset="0"/>
                <a:cs typeface="Arial" panose="020B0604020202020204" pitchFamily="34" charset="0"/>
              </a:rPr>
              <a:t>u</a:t>
            </a:r>
            <a:r>
              <a:rPr lang="es-MX" sz="1600" b="1" spc="-1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i</a:t>
            </a:r>
            <a:r>
              <a:rPr lang="es-MX" sz="1600" b="1" dirty="0">
                <a:latin typeface="Arial" panose="020B0604020202020204" pitchFamily="34" charset="0"/>
                <a:ea typeface="Arial" panose="020B0604020202020204" pitchFamily="34" charset="0"/>
                <a:cs typeface="Arial" panose="020B0604020202020204" pitchFamily="34" charset="0"/>
              </a:rPr>
              <a:t>m</a:t>
            </a:r>
            <a:r>
              <a:rPr lang="es-MX" sz="1600" b="1" spc="-5" dirty="0">
                <a:latin typeface="Arial" panose="020B0604020202020204" pitchFamily="34" charset="0"/>
                <a:ea typeface="Arial" panose="020B0604020202020204" pitchFamily="34" charset="0"/>
                <a:cs typeface="Arial" panose="020B0604020202020204" pitchFamily="34" charset="0"/>
              </a:rPr>
              <a:t>ien</a:t>
            </a:r>
            <a:r>
              <a:rPr lang="es-MX" sz="1600" b="1" spc="5" dirty="0">
                <a:latin typeface="Arial" panose="020B0604020202020204" pitchFamily="34" charset="0"/>
                <a:ea typeface="Arial" panose="020B0604020202020204" pitchFamily="34" charset="0"/>
                <a:cs typeface="Arial" panose="020B0604020202020204" pitchFamily="34" charset="0"/>
              </a:rPr>
              <a:t>t</a:t>
            </a:r>
            <a:r>
              <a:rPr lang="es-MX" sz="1600" b="1" spc="-5" dirty="0">
                <a:latin typeface="Arial" panose="020B0604020202020204" pitchFamily="34" charset="0"/>
                <a:ea typeface="Arial" panose="020B0604020202020204" pitchFamily="34" charset="0"/>
                <a:cs typeface="Arial" panose="020B0604020202020204" pitchFamily="34" charset="0"/>
              </a:rPr>
              <a:t>o</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75" dirty="0">
                <a:latin typeface="Arial" panose="020B0604020202020204" pitchFamily="34" charset="0"/>
                <a:ea typeface="Arial" panose="020B0604020202020204" pitchFamily="34" charset="0"/>
                <a:cs typeface="Arial" panose="020B0604020202020204" pitchFamily="34" charset="0"/>
              </a:rPr>
              <a:t> </a:t>
            </a:r>
            <a:r>
              <a:rPr lang="es-MX" sz="1600" b="1" spc="-15" dirty="0">
                <a:latin typeface="Arial" panose="020B0604020202020204" pitchFamily="34" charset="0"/>
                <a:ea typeface="Arial" panose="020B0604020202020204" pitchFamily="34" charset="0"/>
                <a:cs typeface="Arial" panose="020B0604020202020204" pitchFamily="34" charset="0"/>
              </a:rPr>
              <a:t>d</a:t>
            </a:r>
            <a:r>
              <a:rPr lang="es-MX" sz="1600" b="1" spc="-5" dirty="0">
                <a:latin typeface="Arial" panose="020B0604020202020204" pitchFamily="34" charset="0"/>
                <a:ea typeface="Arial" panose="020B0604020202020204" pitchFamily="34" charset="0"/>
                <a:cs typeface="Arial" panose="020B0604020202020204" pitchFamily="34" charset="0"/>
              </a:rPr>
              <a:t>ebe</a:t>
            </a:r>
            <a:r>
              <a:rPr lang="es-MX" sz="1600" b="1" dirty="0">
                <a:latin typeface="Arial" panose="020B0604020202020204" pitchFamily="34" charset="0"/>
                <a:ea typeface="Arial" panose="020B0604020202020204" pitchFamily="34" charset="0"/>
                <a:cs typeface="Arial" panose="020B0604020202020204" pitchFamily="34" charset="0"/>
              </a:rPr>
              <a:t>n</a:t>
            </a:r>
            <a:r>
              <a:rPr lang="es-MX" sz="1600" b="1" spc="85" dirty="0">
                <a:latin typeface="Arial" panose="020B0604020202020204" pitchFamily="34" charset="0"/>
                <a:ea typeface="Arial" panose="020B0604020202020204" pitchFamily="34" charset="0"/>
                <a:cs typeface="Arial" panose="020B0604020202020204" pitchFamily="34" charset="0"/>
              </a:rPr>
              <a:t> </a:t>
            </a:r>
            <a:r>
              <a:rPr lang="es-MX" sz="1600" b="1" dirty="0">
                <a:latin typeface="Arial" panose="020B0604020202020204" pitchFamily="34" charset="0"/>
                <a:ea typeface="Arial" panose="020B0604020202020204" pitchFamily="34" charset="0"/>
                <a:cs typeface="Arial" panose="020B0604020202020204" pitchFamily="34" charset="0"/>
              </a:rPr>
              <a:t>c</a:t>
            </a:r>
            <a:r>
              <a:rPr lang="es-MX" sz="1600" b="1" spc="-5" dirty="0">
                <a:latin typeface="Arial" panose="020B0604020202020204" pitchFamily="34" charset="0"/>
                <a:ea typeface="Arial" panose="020B0604020202020204" pitchFamily="34" charset="0"/>
                <a:cs typeface="Arial" panose="020B0604020202020204" pitchFamily="34" charset="0"/>
              </a:rPr>
              <a:t>ana</a:t>
            </a:r>
            <a:r>
              <a:rPr lang="es-MX" sz="1600" b="1" spc="-10" dirty="0">
                <a:latin typeface="Arial" panose="020B0604020202020204" pitchFamily="34" charset="0"/>
                <a:ea typeface="Arial" panose="020B0604020202020204" pitchFamily="34" charset="0"/>
                <a:cs typeface="Arial" panose="020B0604020202020204" pitchFamily="34" charset="0"/>
              </a:rPr>
              <a:t>l</a:t>
            </a:r>
            <a:r>
              <a:rPr lang="es-MX" sz="1600" b="1" spc="-5" dirty="0">
                <a:latin typeface="Arial" panose="020B0604020202020204" pitchFamily="34" charset="0"/>
                <a:ea typeface="Arial" panose="020B0604020202020204" pitchFamily="34" charset="0"/>
                <a:cs typeface="Arial" panose="020B0604020202020204" pitchFamily="34" charset="0"/>
              </a:rPr>
              <a:t>i</a:t>
            </a:r>
            <a:r>
              <a:rPr lang="es-MX" sz="1600" b="1" spc="-15" dirty="0">
                <a:latin typeface="Arial" panose="020B0604020202020204" pitchFamily="34" charset="0"/>
                <a:ea typeface="Arial" panose="020B0604020202020204" pitchFamily="34" charset="0"/>
                <a:cs typeface="Arial" panose="020B0604020202020204" pitchFamily="34" charset="0"/>
              </a:rPr>
              <a:t>z</a:t>
            </a:r>
            <a:r>
              <a:rPr lang="es-MX" sz="1600" b="1" spc="-5" dirty="0">
                <a:latin typeface="Arial" panose="020B0604020202020204" pitchFamily="34" charset="0"/>
                <a:ea typeface="Arial" panose="020B0604020202020204" pitchFamily="34" charset="0"/>
                <a:cs typeface="Arial" panose="020B0604020202020204" pitchFamily="34" charset="0"/>
              </a:rPr>
              <a:t>a</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9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al P</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og</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a</a:t>
            </a:r>
            <a:r>
              <a:rPr lang="es-MX" sz="1600" b="1" dirty="0">
                <a:latin typeface="Arial" panose="020B0604020202020204" pitchFamily="34" charset="0"/>
                <a:ea typeface="Arial" panose="020B0604020202020204" pitchFamily="34" charset="0"/>
                <a:cs typeface="Arial" panose="020B0604020202020204" pitchFamily="34" charset="0"/>
              </a:rPr>
              <a:t>ma</a:t>
            </a:r>
            <a:r>
              <a:rPr lang="es-MX" sz="1600" b="1" spc="12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p</a:t>
            </a:r>
            <a:r>
              <a:rPr lang="es-MX" sz="1600" b="1" spc="-15" dirty="0">
                <a:latin typeface="Arial" panose="020B0604020202020204" pitchFamily="34" charset="0"/>
                <a:ea typeface="Arial" panose="020B0604020202020204" pitchFamily="34" charset="0"/>
                <a:cs typeface="Arial" panose="020B0604020202020204" pitchFamily="34" charset="0"/>
              </a:rPr>
              <a:t>a</a:t>
            </a:r>
            <a:r>
              <a:rPr lang="es-MX" sz="1600" b="1" dirty="0">
                <a:latin typeface="Arial" panose="020B0604020202020204" pitchFamily="34" charset="0"/>
                <a:ea typeface="Arial" panose="020B0604020202020204" pitchFamily="34" charset="0"/>
                <a:cs typeface="Arial" panose="020B0604020202020204" pitchFamily="34" charset="0"/>
              </a:rPr>
              <a:t>ra</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l</a:t>
            </a:r>
            <a:r>
              <a:rPr lang="es-MX" sz="1600" b="1" spc="13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De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15" dirty="0">
                <a:latin typeface="Arial" panose="020B0604020202020204" pitchFamily="34" charset="0"/>
                <a:ea typeface="Arial" panose="020B0604020202020204" pitchFamily="34" charset="0"/>
                <a:cs typeface="Arial" panose="020B0604020202020204" pitchFamily="34" charset="0"/>
              </a:rPr>
              <a:t>a</a:t>
            </a:r>
            <a:r>
              <a:rPr lang="es-MX" sz="1600" b="1" spc="-10" dirty="0">
                <a:latin typeface="Arial" panose="020B0604020202020204" pitchFamily="34" charset="0"/>
                <a:ea typeface="Arial" panose="020B0604020202020204" pitchFamily="34" charset="0"/>
                <a:cs typeface="Arial" panose="020B0604020202020204" pitchFamily="34" charset="0"/>
              </a:rPr>
              <a:t>r</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oll</a:t>
            </a:r>
            <a:r>
              <a:rPr lang="es-MX" sz="1600" b="1" dirty="0">
                <a:latin typeface="Arial" panose="020B0604020202020204" pitchFamily="34" charset="0"/>
                <a:ea typeface="Arial" panose="020B0604020202020204" pitchFamily="34" charset="0"/>
                <a:cs typeface="Arial" panose="020B0604020202020204" pitchFamily="34" charset="0"/>
              </a:rPr>
              <a:t>o</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P</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15" dirty="0">
                <a:latin typeface="Arial" panose="020B0604020202020204" pitchFamily="34" charset="0"/>
                <a:ea typeface="Arial" panose="020B0604020202020204" pitchFamily="34" charset="0"/>
                <a:cs typeface="Arial" panose="020B0604020202020204" pitchFamily="34" charset="0"/>
              </a:rPr>
              <a:t>o</a:t>
            </a:r>
            <a:r>
              <a:rPr lang="es-MX" sz="1600" b="1" spc="15" dirty="0">
                <a:latin typeface="Arial" panose="020B0604020202020204" pitchFamily="34" charset="0"/>
                <a:ea typeface="Arial" panose="020B0604020202020204" pitchFamily="34" charset="0"/>
                <a:cs typeface="Arial" panose="020B0604020202020204" pitchFamily="34" charset="0"/>
              </a:rPr>
              <a:t>f</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s</a:t>
            </a:r>
            <a:r>
              <a:rPr lang="es-MX" sz="1600" b="1" spc="-5" dirty="0">
                <a:latin typeface="Arial" panose="020B0604020202020204" pitchFamily="34" charset="0"/>
                <a:ea typeface="Arial" panose="020B0604020202020204" pitchFamily="34" charset="0"/>
                <a:cs typeface="Arial" panose="020B0604020202020204" pitchFamily="34" charset="0"/>
              </a:rPr>
              <a:t>iona</a:t>
            </a:r>
            <a:r>
              <a:rPr lang="es-MX" sz="1600" b="1" dirty="0">
                <a:latin typeface="Arial" panose="020B0604020202020204" pitchFamily="34" charset="0"/>
                <a:ea typeface="Arial" panose="020B0604020202020204" pitchFamily="34" charset="0"/>
                <a:cs typeface="Arial" panose="020B0604020202020204" pitchFamily="34" charset="0"/>
              </a:rPr>
              <a:t>l</a:t>
            </a:r>
            <a:r>
              <a:rPr lang="es-MX" sz="1600" b="1" spc="130"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Do</a:t>
            </a:r>
            <a:r>
              <a:rPr lang="es-MX" sz="1600" b="1" spc="5" dirty="0">
                <a:latin typeface="Arial" panose="020B0604020202020204" pitchFamily="34" charset="0"/>
                <a:ea typeface="Arial" panose="020B0604020202020204" pitchFamily="34" charset="0"/>
                <a:cs typeface="Arial" panose="020B0604020202020204" pitchFamily="34" charset="0"/>
              </a:rPr>
              <a:t>c</a:t>
            </a:r>
            <a:r>
              <a:rPr lang="es-MX" sz="1600" b="1" spc="-5" dirty="0">
                <a:latin typeface="Arial" panose="020B0604020202020204" pitchFamily="34" charset="0"/>
                <a:ea typeface="Arial" panose="020B0604020202020204" pitchFamily="34" charset="0"/>
                <a:cs typeface="Arial" panose="020B0604020202020204" pitchFamily="34" charset="0"/>
              </a:rPr>
              <a:t>e</a:t>
            </a:r>
            <a:r>
              <a:rPr lang="es-MX" sz="1600" b="1" spc="-15" dirty="0">
                <a:latin typeface="Arial" panose="020B0604020202020204" pitchFamily="34" charset="0"/>
                <a:ea typeface="Arial" panose="020B0604020202020204" pitchFamily="34" charset="0"/>
                <a:cs typeface="Arial" panose="020B0604020202020204" pitchFamily="34" charset="0"/>
              </a:rPr>
              <a:t>n</a:t>
            </a:r>
            <a:r>
              <a:rPr lang="es-MX" sz="1600" b="1" spc="-10" dirty="0">
                <a:latin typeface="Arial" panose="020B0604020202020204" pitchFamily="34" charset="0"/>
                <a:ea typeface="Arial" panose="020B0604020202020204" pitchFamily="34" charset="0"/>
                <a:cs typeface="Arial" panose="020B0604020202020204" pitchFamily="34" charset="0"/>
              </a:rPr>
              <a:t>t</a:t>
            </a:r>
            <a:r>
              <a:rPr lang="es-MX" sz="1600" b="1" dirty="0">
                <a:latin typeface="Arial" panose="020B0604020202020204" pitchFamily="34" charset="0"/>
                <a:ea typeface="Arial" panose="020B0604020202020204" pitchFamily="34" charset="0"/>
                <a:cs typeface="Arial" panose="020B0604020202020204" pitchFamily="34" charset="0"/>
              </a:rPr>
              <a:t>e</a:t>
            </a:r>
            <a:r>
              <a:rPr lang="es-MX" sz="1600" b="1" spc="120" dirty="0">
                <a:latin typeface="Arial" panose="020B0604020202020204" pitchFamily="34" charset="0"/>
                <a:ea typeface="Arial" panose="020B0604020202020204" pitchFamily="34" charset="0"/>
                <a:cs typeface="Arial" panose="020B0604020202020204" pitchFamily="34" charset="0"/>
              </a:rPr>
              <a:t> </a:t>
            </a:r>
            <a:r>
              <a:rPr lang="es-MX" sz="1600" b="1" spc="10" dirty="0">
                <a:latin typeface="Arial" panose="020B0604020202020204" pitchFamily="34" charset="0"/>
                <a:ea typeface="Arial" panose="020B0604020202020204" pitchFamily="34" charset="0"/>
                <a:cs typeface="Arial" panose="020B0604020202020204" pitchFamily="34" charset="0"/>
              </a:rPr>
              <a:t>q</a:t>
            </a:r>
            <a:r>
              <a:rPr lang="es-MX" sz="1600" b="1" spc="-5" dirty="0">
                <a:latin typeface="Arial" panose="020B0604020202020204" pitchFamily="34" charset="0"/>
                <a:ea typeface="Arial" panose="020B0604020202020204" pitchFamily="34" charset="0"/>
                <a:cs typeface="Arial" panose="020B0604020202020204" pitchFamily="34" charset="0"/>
              </a:rPr>
              <a:t>u</a:t>
            </a:r>
            <a:r>
              <a:rPr lang="es-MX" sz="1600" b="1" dirty="0">
                <a:latin typeface="Arial" panose="020B0604020202020204" pitchFamily="34" charset="0"/>
                <a:ea typeface="Arial" panose="020B0604020202020204" pitchFamily="34" charset="0"/>
                <a:cs typeface="Arial" panose="020B0604020202020204" pitchFamily="34" charset="0"/>
              </a:rPr>
              <a:t>e</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op</a:t>
            </a:r>
            <a:r>
              <a:rPr lang="es-MX" sz="1600" b="1" spc="-1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ra</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l</a:t>
            </a:r>
            <a:r>
              <a:rPr lang="es-MX" sz="1600" b="1" dirty="0">
                <a:latin typeface="Arial" panose="020B0604020202020204" pitchFamily="34" charset="0"/>
                <a:ea typeface="Arial" panose="020B0604020202020204" pitchFamily="34" charset="0"/>
                <a:cs typeface="Arial" panose="020B0604020202020204" pitchFamily="34" charset="0"/>
              </a:rPr>
              <a:t>a</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Di</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1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cc</a:t>
            </a:r>
            <a:r>
              <a:rPr lang="es-MX" sz="1600" b="1" spc="-5" dirty="0">
                <a:latin typeface="Arial" panose="020B0604020202020204" pitchFamily="34" charset="0"/>
                <a:ea typeface="Arial" panose="020B0604020202020204" pitchFamily="34" charset="0"/>
                <a:cs typeface="Arial" panose="020B0604020202020204" pitchFamily="34" charset="0"/>
              </a:rPr>
              <a:t>ió</a:t>
            </a:r>
            <a:r>
              <a:rPr lang="es-MX" sz="1600" b="1" dirty="0">
                <a:latin typeface="Arial" panose="020B0604020202020204" pitchFamily="34" charset="0"/>
                <a:ea typeface="Arial" panose="020B0604020202020204" pitchFamily="34" charset="0"/>
                <a:cs typeface="Arial" panose="020B0604020202020204" pitchFamily="34" charset="0"/>
              </a:rPr>
              <a:t>n</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d</a:t>
            </a:r>
            <a:r>
              <a:rPr lang="es-MX" sz="1600" b="1" dirty="0">
                <a:latin typeface="Arial" panose="020B0604020202020204" pitchFamily="34" charset="0"/>
                <a:ea typeface="Arial" panose="020B0604020202020204" pitchFamily="34" charset="0"/>
                <a:cs typeface="Arial" panose="020B0604020202020204" pitchFamily="34" charset="0"/>
              </a:rPr>
              <a:t>e</a:t>
            </a:r>
            <a:r>
              <a:rPr lang="es-MX" sz="1600" b="1" spc="135" dirty="0">
                <a:latin typeface="Arial" panose="020B0604020202020204" pitchFamily="34" charset="0"/>
                <a:ea typeface="Arial" panose="020B0604020202020204" pitchFamily="34" charset="0"/>
                <a:cs typeface="Arial" panose="020B0604020202020204" pitchFamily="34" charset="0"/>
              </a:rPr>
              <a:t> </a:t>
            </a:r>
            <a:r>
              <a:rPr lang="es-MX" sz="1600" b="1" spc="-5" dirty="0">
                <a:latin typeface="Arial" panose="020B0604020202020204" pitchFamily="34" charset="0"/>
                <a:ea typeface="Arial" panose="020B0604020202020204" pitchFamily="34" charset="0"/>
                <a:cs typeface="Arial" panose="020B0604020202020204" pitchFamily="34" charset="0"/>
              </a:rPr>
              <a:t>Sup</a:t>
            </a:r>
            <a:r>
              <a:rPr lang="es-MX" sz="1600" b="1" spc="-15" dirty="0">
                <a:latin typeface="Arial" panose="020B0604020202020204" pitchFamily="34" charset="0"/>
                <a:ea typeface="Arial" panose="020B0604020202020204" pitchFamily="34" charset="0"/>
                <a:cs typeface="Arial" panose="020B0604020202020204" pitchFamily="34" charset="0"/>
              </a:rPr>
              <a:t>e</a:t>
            </a:r>
            <a:r>
              <a:rPr lang="es-MX" sz="1600" b="1" dirty="0">
                <a:latin typeface="Arial" panose="020B0604020202020204" pitchFamily="34" charset="0"/>
                <a:ea typeface="Arial" panose="020B0604020202020204" pitchFamily="34" charset="0"/>
                <a:cs typeface="Arial" panose="020B0604020202020204" pitchFamily="34" charset="0"/>
              </a:rPr>
              <a:t>r</a:t>
            </a:r>
            <a:r>
              <a:rPr lang="es-MX" sz="1600" b="1" spc="-5" dirty="0">
                <a:latin typeface="Arial" panose="020B0604020202020204" pitchFamily="34" charset="0"/>
                <a:ea typeface="Arial" panose="020B0604020202020204" pitchFamily="34" charset="0"/>
                <a:cs typeface="Arial" panose="020B0604020202020204" pitchFamily="34" charset="0"/>
              </a:rPr>
              <a:t>a</a:t>
            </a:r>
            <a:r>
              <a:rPr lang="es-MX" sz="1600" b="1" dirty="0">
                <a:latin typeface="Arial" panose="020B0604020202020204" pitchFamily="34" charset="0"/>
                <a:ea typeface="Arial" panose="020B0604020202020204" pitchFamily="34" charset="0"/>
                <a:cs typeface="Arial" panose="020B0604020202020204" pitchFamily="34" charset="0"/>
              </a:rPr>
              <a:t>c</a:t>
            </a:r>
            <a:r>
              <a:rPr lang="es-MX" sz="1600" b="1" spc="-10" dirty="0">
                <a:latin typeface="Arial" panose="020B0604020202020204" pitchFamily="34" charset="0"/>
                <a:ea typeface="Arial" panose="020B0604020202020204" pitchFamily="34" charset="0"/>
                <a:cs typeface="Arial" panose="020B0604020202020204" pitchFamily="34" charset="0"/>
              </a:rPr>
              <a:t>i</a:t>
            </a:r>
            <a:r>
              <a:rPr lang="es-MX" sz="1600" b="1" spc="-5" dirty="0">
                <a:latin typeface="Arial" panose="020B0604020202020204" pitchFamily="34" charset="0"/>
                <a:ea typeface="Arial" panose="020B0604020202020204" pitchFamily="34" charset="0"/>
                <a:cs typeface="Arial" panose="020B0604020202020204" pitchFamily="34" charset="0"/>
              </a:rPr>
              <a:t>ón </a:t>
            </a:r>
            <a:r>
              <a:rPr lang="es-MX" sz="1600" b="1" spc="-5" dirty="0">
                <a:latin typeface="Arial" panose="020B0604020202020204" pitchFamily="34" charset="0"/>
                <a:ea typeface="Calibri" panose="020F0502020204030204" pitchFamily="34" charset="0"/>
                <a:cs typeface="Arial" panose="020B0604020202020204" pitchFamily="34" charset="0"/>
              </a:rPr>
              <a:t>A</a:t>
            </a:r>
            <a:r>
              <a:rPr lang="es-MX" sz="1600" b="1" dirty="0">
                <a:latin typeface="Arial" panose="020B0604020202020204" pitchFamily="34" charset="0"/>
                <a:ea typeface="Calibri" panose="020F0502020204030204" pitchFamily="34" charset="0"/>
                <a:cs typeface="Arial" panose="020B0604020202020204" pitchFamily="34" charset="0"/>
              </a:rPr>
              <a:t>c</a:t>
            </a:r>
            <a:r>
              <a:rPr lang="es-MX" sz="1600" b="1" spc="-5" dirty="0">
                <a:latin typeface="Arial" panose="020B0604020202020204" pitchFamily="34" charset="0"/>
                <a:ea typeface="Calibri" panose="020F0502020204030204" pitchFamily="34" charset="0"/>
                <a:cs typeface="Arial" panose="020B0604020202020204" pitchFamily="34" charset="0"/>
              </a:rPr>
              <a:t>adé</a:t>
            </a:r>
            <a:r>
              <a:rPr lang="es-MX" sz="1600" b="1" dirty="0">
                <a:latin typeface="Arial" panose="020B0604020202020204" pitchFamily="34" charset="0"/>
                <a:ea typeface="Calibri" panose="020F0502020204030204" pitchFamily="34" charset="0"/>
                <a:cs typeface="Arial" panose="020B0604020202020204" pitchFamily="34" charset="0"/>
              </a:rPr>
              <a:t>m</a:t>
            </a:r>
            <a:r>
              <a:rPr lang="es-MX" sz="1600" b="1" spc="-5" dirty="0">
                <a:latin typeface="Arial" panose="020B0604020202020204" pitchFamily="34" charset="0"/>
                <a:ea typeface="Calibri" panose="020F0502020204030204" pitchFamily="34" charset="0"/>
                <a:cs typeface="Arial" panose="020B0604020202020204" pitchFamily="34" charset="0"/>
              </a:rPr>
              <a:t>i</a:t>
            </a:r>
            <a:r>
              <a:rPr lang="es-MX" sz="1600" b="1" dirty="0">
                <a:latin typeface="Arial" panose="020B0604020202020204" pitchFamily="34" charset="0"/>
                <a:ea typeface="Calibri" panose="020F0502020204030204" pitchFamily="34" charset="0"/>
                <a:cs typeface="Arial" panose="020B0604020202020204" pitchFamily="34" charset="0"/>
              </a:rPr>
              <a:t>ca </a:t>
            </a:r>
            <a:r>
              <a:rPr lang="es-MX" sz="1600" b="1" spc="-5" dirty="0">
                <a:latin typeface="Arial" panose="020B0604020202020204" pitchFamily="34" charset="0"/>
                <a:ea typeface="Calibri" panose="020F0502020204030204" pitchFamily="34" charset="0"/>
                <a:cs typeface="Arial" panose="020B0604020202020204" pitchFamily="34" charset="0"/>
              </a:rPr>
              <a:t>d</a:t>
            </a:r>
            <a:r>
              <a:rPr lang="es-MX" sz="1600" b="1" dirty="0">
                <a:latin typeface="Arial" panose="020B0604020202020204" pitchFamily="34" charset="0"/>
                <a:ea typeface="Calibri" panose="020F0502020204030204" pitchFamily="34" charset="0"/>
                <a:cs typeface="Arial" panose="020B0604020202020204" pitchFamily="34" charset="0"/>
              </a:rPr>
              <a:t>e</a:t>
            </a:r>
            <a:r>
              <a:rPr lang="es-MX" sz="1600" b="1" spc="-10" dirty="0">
                <a:latin typeface="Arial" panose="020B0604020202020204" pitchFamily="34" charset="0"/>
                <a:ea typeface="Calibri" panose="020F0502020204030204" pitchFamily="34" charset="0"/>
                <a:cs typeface="Arial" panose="020B0604020202020204" pitchFamily="34" charset="0"/>
              </a:rPr>
              <a:t> </a:t>
            </a:r>
            <a:r>
              <a:rPr lang="es-MX" sz="1600" b="1" spc="-5" dirty="0">
                <a:latin typeface="Arial" panose="020B0604020202020204" pitchFamily="34" charset="0"/>
                <a:ea typeface="Calibri" panose="020F0502020204030204" pitchFamily="34" charset="0"/>
                <a:cs typeface="Arial" panose="020B0604020202020204" pitchFamily="34" charset="0"/>
              </a:rPr>
              <a:t>l</a:t>
            </a:r>
            <a:r>
              <a:rPr lang="es-MX" sz="1600" b="1" dirty="0">
                <a:latin typeface="Arial" panose="020B0604020202020204" pitchFamily="34" charset="0"/>
                <a:ea typeface="Calibri" panose="020F0502020204030204" pitchFamily="34" charset="0"/>
                <a:cs typeface="Arial" panose="020B0604020202020204" pitchFamily="34" charset="0"/>
              </a:rPr>
              <a:t>a </a:t>
            </a:r>
            <a:r>
              <a:rPr lang="es-MX" sz="1600" b="1" spc="-5" dirty="0">
                <a:latin typeface="Arial" panose="020B0604020202020204" pitchFamily="34" charset="0"/>
                <a:ea typeface="Calibri" panose="020F0502020204030204" pitchFamily="34" charset="0"/>
                <a:cs typeface="Arial" panose="020B0604020202020204" pitchFamily="34" charset="0"/>
              </a:rPr>
              <a:t>Di</a:t>
            </a:r>
            <a:r>
              <a:rPr lang="es-MX" sz="1600" b="1" dirty="0">
                <a:latin typeface="Arial" panose="020B0604020202020204" pitchFamily="34" charset="0"/>
                <a:ea typeface="Calibri" panose="020F0502020204030204" pitchFamily="34" charset="0"/>
                <a:cs typeface="Arial" panose="020B0604020202020204" pitchFamily="34" charset="0"/>
              </a:rPr>
              <a:t>r</a:t>
            </a:r>
            <a:r>
              <a:rPr lang="es-MX" sz="1600" b="1" spc="-5" dirty="0">
                <a:latin typeface="Arial" panose="020B0604020202020204" pitchFamily="34" charset="0"/>
                <a:ea typeface="Calibri" panose="020F0502020204030204" pitchFamily="34" charset="0"/>
                <a:cs typeface="Arial" panose="020B0604020202020204" pitchFamily="34" charset="0"/>
              </a:rPr>
              <a:t>e</a:t>
            </a:r>
            <a:r>
              <a:rPr lang="es-MX" sz="1600" b="1" dirty="0">
                <a:latin typeface="Arial" panose="020B0604020202020204" pitchFamily="34" charset="0"/>
                <a:ea typeface="Calibri" panose="020F0502020204030204" pitchFamily="34" charset="0"/>
                <a:cs typeface="Arial" panose="020B0604020202020204" pitchFamily="34" charset="0"/>
              </a:rPr>
              <a:t>cc</a:t>
            </a:r>
            <a:r>
              <a:rPr lang="es-MX" sz="1600" b="1" spc="-20" dirty="0">
                <a:latin typeface="Arial" panose="020B0604020202020204" pitchFamily="34" charset="0"/>
                <a:ea typeface="Calibri" panose="020F0502020204030204" pitchFamily="34" charset="0"/>
                <a:cs typeface="Arial" panose="020B0604020202020204" pitchFamily="34" charset="0"/>
              </a:rPr>
              <a:t>i</a:t>
            </a:r>
            <a:r>
              <a:rPr lang="es-MX" sz="1600" b="1" spc="-5" dirty="0">
                <a:latin typeface="Arial" panose="020B0604020202020204" pitchFamily="34" charset="0"/>
                <a:ea typeface="Calibri" panose="020F0502020204030204" pitchFamily="34" charset="0"/>
                <a:cs typeface="Arial" panose="020B0604020202020204" pitchFamily="34" charset="0"/>
              </a:rPr>
              <a:t>ó</a:t>
            </a:r>
            <a:r>
              <a:rPr lang="es-MX" sz="1600" b="1" dirty="0">
                <a:latin typeface="Arial" panose="020B0604020202020204" pitchFamily="34" charset="0"/>
                <a:ea typeface="Calibri" panose="020F0502020204030204" pitchFamily="34" charset="0"/>
                <a:cs typeface="Arial" panose="020B0604020202020204" pitchFamily="34" charset="0"/>
              </a:rPr>
              <a:t>n </a:t>
            </a:r>
            <a:r>
              <a:rPr lang="es-MX" sz="1600" b="1" spc="5" dirty="0">
                <a:latin typeface="Arial" panose="020B0604020202020204" pitchFamily="34" charset="0"/>
                <a:ea typeface="Calibri" panose="020F0502020204030204" pitchFamily="34" charset="0"/>
                <a:cs typeface="Arial" panose="020B0604020202020204" pitchFamily="34" charset="0"/>
              </a:rPr>
              <a:t>G</a:t>
            </a:r>
            <a:r>
              <a:rPr lang="es-MX" sz="1600" b="1" spc="-5" dirty="0">
                <a:latin typeface="Arial" panose="020B0604020202020204" pitchFamily="34" charset="0"/>
                <a:ea typeface="Calibri" panose="020F0502020204030204" pitchFamily="34" charset="0"/>
                <a:cs typeface="Arial" panose="020B0604020202020204" pitchFamily="34" charset="0"/>
              </a:rPr>
              <a:t>en</a:t>
            </a:r>
            <a:r>
              <a:rPr lang="es-MX" sz="1600" b="1" spc="-15" dirty="0">
                <a:latin typeface="Arial" panose="020B0604020202020204" pitchFamily="34" charset="0"/>
                <a:ea typeface="Calibri" panose="020F0502020204030204" pitchFamily="34" charset="0"/>
                <a:cs typeface="Arial" panose="020B0604020202020204" pitchFamily="34" charset="0"/>
              </a:rPr>
              <a:t>e</a:t>
            </a:r>
            <a:r>
              <a:rPr lang="es-MX" sz="1600" b="1" dirty="0">
                <a:latin typeface="Arial" panose="020B0604020202020204" pitchFamily="34" charset="0"/>
                <a:ea typeface="Calibri" panose="020F0502020204030204" pitchFamily="34" charset="0"/>
                <a:cs typeface="Arial" panose="020B0604020202020204" pitchFamily="34" charset="0"/>
              </a:rPr>
              <a:t>r</a:t>
            </a:r>
            <a:r>
              <a:rPr lang="es-MX" sz="1600" b="1" spc="-5" dirty="0">
                <a:latin typeface="Arial" panose="020B0604020202020204" pitchFamily="34" charset="0"/>
                <a:ea typeface="Calibri" panose="020F0502020204030204" pitchFamily="34" charset="0"/>
                <a:cs typeface="Arial" panose="020B0604020202020204" pitchFamily="34" charset="0"/>
              </a:rPr>
              <a:t>a</a:t>
            </a:r>
            <a:r>
              <a:rPr lang="es-MX" sz="1600" b="1" dirty="0">
                <a:latin typeface="Arial" panose="020B0604020202020204" pitchFamily="34" charset="0"/>
                <a:ea typeface="Calibri" panose="020F0502020204030204" pitchFamily="34" charset="0"/>
                <a:cs typeface="Arial" panose="020B0604020202020204" pitchFamily="34" charset="0"/>
              </a:rPr>
              <a:t>l </a:t>
            </a:r>
            <a:r>
              <a:rPr lang="es-MX" sz="1600" b="1" spc="-5" dirty="0">
                <a:latin typeface="Arial" panose="020B0604020202020204" pitchFamily="34" charset="0"/>
                <a:ea typeface="Calibri" panose="020F0502020204030204" pitchFamily="34" charset="0"/>
                <a:cs typeface="Arial" panose="020B0604020202020204" pitchFamily="34" charset="0"/>
              </a:rPr>
              <a:t>d</a:t>
            </a:r>
            <a:r>
              <a:rPr lang="es-MX" sz="1600" b="1" dirty="0">
                <a:latin typeface="Arial" panose="020B0604020202020204" pitchFamily="34" charset="0"/>
                <a:ea typeface="Calibri" panose="020F0502020204030204" pitchFamily="34" charset="0"/>
                <a:cs typeface="Arial" panose="020B0604020202020204" pitchFamily="34" charset="0"/>
              </a:rPr>
              <a:t>e</a:t>
            </a:r>
            <a:r>
              <a:rPr lang="es-MX" sz="1600" b="1" spc="-10" dirty="0">
                <a:latin typeface="Arial" panose="020B0604020202020204" pitchFamily="34" charset="0"/>
                <a:ea typeface="Calibri" panose="020F0502020204030204" pitchFamily="34" charset="0"/>
                <a:cs typeface="Arial" panose="020B0604020202020204" pitchFamily="34" charset="0"/>
              </a:rPr>
              <a:t> </a:t>
            </a:r>
            <a:r>
              <a:rPr lang="es-MX" sz="1600" b="1" spc="-5" dirty="0">
                <a:latin typeface="Arial" panose="020B0604020202020204" pitchFamily="34" charset="0"/>
                <a:ea typeface="Calibri" panose="020F0502020204030204" pitchFamily="34" charset="0"/>
                <a:cs typeface="Arial" panose="020B0604020202020204" pitchFamily="34" charset="0"/>
              </a:rPr>
              <a:t>Edu</a:t>
            </a:r>
            <a:r>
              <a:rPr lang="es-MX" sz="1600" b="1" dirty="0">
                <a:latin typeface="Arial" panose="020B0604020202020204" pitchFamily="34" charset="0"/>
                <a:ea typeface="Calibri" panose="020F0502020204030204" pitchFamily="34" charset="0"/>
                <a:cs typeface="Arial" panose="020B0604020202020204" pitchFamily="34" charset="0"/>
              </a:rPr>
              <a:t>c</a:t>
            </a:r>
            <a:r>
              <a:rPr lang="es-MX" sz="1600" b="1" spc="-5" dirty="0">
                <a:latin typeface="Arial" panose="020B0604020202020204" pitchFamily="34" charset="0"/>
                <a:ea typeface="Calibri" panose="020F0502020204030204" pitchFamily="34" charset="0"/>
                <a:cs typeface="Arial" panose="020B0604020202020204" pitchFamily="34" charset="0"/>
              </a:rPr>
              <a:t>a</a:t>
            </a:r>
            <a:r>
              <a:rPr lang="es-MX" sz="1600" b="1" dirty="0">
                <a:latin typeface="Arial" panose="020B0604020202020204" pitchFamily="34" charset="0"/>
                <a:ea typeface="Calibri" panose="020F0502020204030204" pitchFamily="34" charset="0"/>
                <a:cs typeface="Arial" panose="020B0604020202020204" pitchFamily="34" charset="0"/>
              </a:rPr>
              <a:t>c</a:t>
            </a:r>
            <a:r>
              <a:rPr lang="es-MX" sz="1600" b="1" spc="-5" dirty="0">
                <a:latin typeface="Arial" panose="020B0604020202020204" pitchFamily="34" charset="0"/>
                <a:ea typeface="Calibri" panose="020F0502020204030204" pitchFamily="34" charset="0"/>
                <a:cs typeface="Arial" panose="020B0604020202020204" pitchFamily="34" charset="0"/>
              </a:rPr>
              <a:t>ió</a:t>
            </a:r>
            <a:r>
              <a:rPr lang="es-MX" sz="1600" b="1" dirty="0">
                <a:latin typeface="Arial" panose="020B0604020202020204" pitchFamily="34" charset="0"/>
                <a:ea typeface="Calibri" panose="020F0502020204030204" pitchFamily="34" charset="0"/>
                <a:cs typeface="Arial" panose="020B0604020202020204" pitchFamily="34" charset="0"/>
              </a:rPr>
              <a:t>n </a:t>
            </a:r>
            <a:r>
              <a:rPr lang="es-MX" sz="1600" b="1" spc="-5" dirty="0">
                <a:latin typeface="Arial" panose="020B0604020202020204" pitchFamily="34" charset="0"/>
                <a:ea typeface="Calibri" panose="020F0502020204030204" pitchFamily="34" charset="0"/>
                <a:cs typeface="Arial" panose="020B0604020202020204" pitchFamily="34" charset="0"/>
              </a:rPr>
              <a:t>Supe</a:t>
            </a:r>
            <a:r>
              <a:rPr lang="es-MX" sz="1600" b="1" dirty="0">
                <a:latin typeface="Arial" panose="020B0604020202020204" pitchFamily="34" charset="0"/>
                <a:ea typeface="Calibri" panose="020F0502020204030204" pitchFamily="34" charset="0"/>
                <a:cs typeface="Arial" panose="020B0604020202020204" pitchFamily="34" charset="0"/>
              </a:rPr>
              <a:t>r</a:t>
            </a:r>
            <a:r>
              <a:rPr lang="es-MX" sz="1600" b="1" spc="-10" dirty="0">
                <a:latin typeface="Arial" panose="020B0604020202020204" pitchFamily="34" charset="0"/>
                <a:ea typeface="Calibri" panose="020F0502020204030204" pitchFamily="34" charset="0"/>
                <a:cs typeface="Arial" panose="020B0604020202020204" pitchFamily="34" charset="0"/>
              </a:rPr>
              <a:t>i</a:t>
            </a:r>
            <a:r>
              <a:rPr lang="es-MX" sz="1600" b="1" spc="-5" dirty="0">
                <a:latin typeface="Arial" panose="020B0604020202020204" pitchFamily="34" charset="0"/>
                <a:ea typeface="Calibri" panose="020F0502020204030204" pitchFamily="34" charset="0"/>
                <a:cs typeface="Arial" panose="020B0604020202020204" pitchFamily="34" charset="0"/>
              </a:rPr>
              <a:t>o</a:t>
            </a:r>
            <a:r>
              <a:rPr lang="es-MX" sz="1600" b="1" dirty="0">
                <a:latin typeface="Arial" panose="020B0604020202020204" pitchFamily="34" charset="0"/>
                <a:ea typeface="Calibri" panose="020F0502020204030204" pitchFamily="34" charset="0"/>
                <a:cs typeface="Arial" panose="020B0604020202020204" pitchFamily="34" charset="0"/>
              </a:rPr>
              <a:t>r</a:t>
            </a:r>
            <a:r>
              <a:rPr lang="es-MX" sz="1600" b="1" spc="-5" dirty="0">
                <a:latin typeface="Arial" panose="020B0604020202020204" pitchFamily="34" charset="0"/>
                <a:ea typeface="Calibri" panose="020F0502020204030204" pitchFamily="34" charset="0"/>
                <a:cs typeface="Arial" panose="020B0604020202020204" pitchFamily="34" charset="0"/>
              </a:rPr>
              <a:t> Uni</a:t>
            </a:r>
            <a:r>
              <a:rPr lang="es-MX" sz="1600" b="1" spc="-15" dirty="0">
                <a:latin typeface="Arial" panose="020B0604020202020204" pitchFamily="34" charset="0"/>
                <a:ea typeface="Calibri" panose="020F0502020204030204" pitchFamily="34" charset="0"/>
                <a:cs typeface="Arial" panose="020B0604020202020204" pitchFamily="34" charset="0"/>
              </a:rPr>
              <a:t>v</a:t>
            </a:r>
            <a:r>
              <a:rPr lang="es-MX" sz="1600" b="1" spc="-5" dirty="0">
                <a:latin typeface="Arial" panose="020B0604020202020204" pitchFamily="34" charset="0"/>
                <a:ea typeface="Calibri" panose="020F0502020204030204" pitchFamily="34" charset="0"/>
                <a:cs typeface="Arial" panose="020B0604020202020204" pitchFamily="34" charset="0"/>
              </a:rPr>
              <a:t>e</a:t>
            </a:r>
            <a:r>
              <a:rPr lang="es-MX" sz="1600" b="1" dirty="0">
                <a:latin typeface="Arial" panose="020B0604020202020204" pitchFamily="34" charset="0"/>
                <a:ea typeface="Calibri" panose="020F0502020204030204" pitchFamily="34" charset="0"/>
                <a:cs typeface="Arial" panose="020B0604020202020204" pitchFamily="34" charset="0"/>
              </a:rPr>
              <a:t>rs</a:t>
            </a:r>
            <a:r>
              <a:rPr lang="es-MX" sz="1600" b="1" spc="-5" dirty="0">
                <a:latin typeface="Arial" panose="020B0604020202020204" pitchFamily="34" charset="0"/>
                <a:ea typeface="Calibri" panose="020F0502020204030204" pitchFamily="34" charset="0"/>
                <a:cs typeface="Arial" panose="020B0604020202020204" pitchFamily="34" charset="0"/>
              </a:rPr>
              <a:t>i</a:t>
            </a:r>
            <a:r>
              <a:rPr lang="es-MX" sz="1600" b="1" spc="5" dirty="0">
                <a:latin typeface="Arial" panose="020B0604020202020204" pitchFamily="34" charset="0"/>
                <a:ea typeface="Calibri" panose="020F0502020204030204" pitchFamily="34" charset="0"/>
                <a:cs typeface="Arial" panose="020B0604020202020204" pitchFamily="34" charset="0"/>
              </a:rPr>
              <a:t>t</a:t>
            </a:r>
            <a:r>
              <a:rPr lang="es-MX" sz="1600" b="1" spc="-5" dirty="0">
                <a:latin typeface="Arial" panose="020B0604020202020204" pitchFamily="34" charset="0"/>
                <a:ea typeface="Calibri" panose="020F0502020204030204" pitchFamily="34" charset="0"/>
                <a:cs typeface="Arial" panose="020B0604020202020204" pitchFamily="34" charset="0"/>
              </a:rPr>
              <a:t>a</a:t>
            </a:r>
            <a:r>
              <a:rPr lang="es-MX" sz="1600" b="1" dirty="0">
                <a:latin typeface="Arial" panose="020B0604020202020204" pitchFamily="34" charset="0"/>
                <a:ea typeface="Calibri" panose="020F0502020204030204" pitchFamily="34" charset="0"/>
                <a:cs typeface="Arial" panose="020B0604020202020204" pitchFamily="34" charset="0"/>
              </a:rPr>
              <a:t>r</a:t>
            </a:r>
            <a:r>
              <a:rPr lang="es-MX" sz="1600" b="1" spc="-5" dirty="0">
                <a:latin typeface="Arial" panose="020B0604020202020204" pitchFamily="34" charset="0"/>
                <a:ea typeface="Calibri" panose="020F0502020204030204" pitchFamily="34" charset="0"/>
                <a:cs typeface="Arial" panose="020B0604020202020204" pitchFamily="34" charset="0"/>
              </a:rPr>
              <a:t>i</a:t>
            </a:r>
            <a:r>
              <a:rPr lang="es-MX" sz="1600" b="1" dirty="0">
                <a:latin typeface="Arial" panose="020B0604020202020204" pitchFamily="34" charset="0"/>
                <a:ea typeface="Calibri" panose="020F0502020204030204" pitchFamily="34" charset="0"/>
                <a:cs typeface="Arial" panose="020B0604020202020204" pitchFamily="34" charset="0"/>
              </a:rPr>
              <a:t>a </a:t>
            </a:r>
            <a:r>
              <a:rPr lang="es-MX" sz="1600" b="1" spc="-10" dirty="0">
                <a:latin typeface="Arial" panose="020B0604020202020204" pitchFamily="34" charset="0"/>
                <a:ea typeface="Calibri" panose="020F0502020204030204" pitchFamily="34" charset="0"/>
                <a:cs typeface="Arial" panose="020B0604020202020204" pitchFamily="34" charset="0"/>
              </a:rPr>
              <a:t>(</a:t>
            </a:r>
            <a:r>
              <a:rPr lang="es-MX" sz="1600" b="1" spc="-5" dirty="0">
                <a:latin typeface="Arial" panose="020B0604020202020204" pitchFamily="34" charset="0"/>
                <a:ea typeface="Calibri" panose="020F0502020204030204" pitchFamily="34" charset="0"/>
                <a:cs typeface="Arial" panose="020B0604020202020204" pitchFamily="34" charset="0"/>
              </a:rPr>
              <a:t>D</a:t>
            </a:r>
            <a:r>
              <a:rPr lang="es-MX" sz="1600" b="1" spc="5" dirty="0">
                <a:latin typeface="Arial" panose="020B0604020202020204" pitchFamily="34" charset="0"/>
                <a:ea typeface="Calibri" panose="020F0502020204030204" pitchFamily="34" charset="0"/>
                <a:cs typeface="Arial" panose="020B0604020202020204" pitchFamily="34" charset="0"/>
              </a:rPr>
              <a:t>G</a:t>
            </a:r>
            <a:r>
              <a:rPr lang="es-MX" sz="1600" b="1" spc="-5" dirty="0">
                <a:latin typeface="Arial" panose="020B0604020202020204" pitchFamily="34" charset="0"/>
                <a:ea typeface="Calibri" panose="020F0502020204030204" pitchFamily="34" charset="0"/>
                <a:cs typeface="Arial" panose="020B0604020202020204" pitchFamily="34" charset="0"/>
              </a:rPr>
              <a:t>ESU</a:t>
            </a:r>
            <a:r>
              <a:rPr lang="es-MX" sz="1600" b="1" dirty="0">
                <a:latin typeface="Arial" panose="020B0604020202020204" pitchFamily="34" charset="0"/>
                <a:ea typeface="Calibri" panose="020F0502020204030204" pitchFamily="34" charset="0"/>
                <a:cs typeface="Arial" panose="020B0604020202020204" pitchFamily="34" charset="0"/>
              </a:rPr>
              <a:t>).</a:t>
            </a:r>
            <a:endParaRPr lang="es-MX" sz="1600" b="1" dirty="0">
              <a:latin typeface="Arial" panose="020B0604020202020204" pitchFamily="34" charset="0"/>
              <a:cs typeface="Arial" panose="020B0604020202020204" pitchFamily="34" charset="0"/>
            </a:endParaRPr>
          </a:p>
        </p:txBody>
      </p:sp>
      <p:sp>
        <p:nvSpPr>
          <p:cNvPr id="9" name="Rectángulo 8"/>
          <p:cNvSpPr/>
          <p:nvPr/>
        </p:nvSpPr>
        <p:spPr>
          <a:xfrm>
            <a:off x="1936599" y="119621"/>
            <a:ext cx="5098079"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Criterios para la asignación de recursos</a:t>
            </a:r>
          </a:p>
        </p:txBody>
      </p:sp>
    </p:spTree>
    <p:extLst>
      <p:ext uri="{BB962C8B-B14F-4D97-AF65-F5344CB8AC3E}">
        <p14:creationId xmlns:p14="http://schemas.microsoft.com/office/powerpoint/2010/main" val="356962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02902" y="109461"/>
            <a:ext cx="6271558"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Criterios para presentar las propuestas de réplica</a:t>
            </a:r>
          </a:p>
        </p:txBody>
      </p:sp>
      <p:sp>
        <p:nvSpPr>
          <p:cNvPr id="8" name="Rectángulo 7"/>
          <p:cNvSpPr/>
          <p:nvPr/>
        </p:nvSpPr>
        <p:spPr>
          <a:xfrm>
            <a:off x="0" y="706817"/>
            <a:ext cx="9144000" cy="6078587"/>
          </a:xfrm>
          <a:prstGeom prst="rect">
            <a:avLst/>
          </a:prstGeom>
        </p:spPr>
        <p:txBody>
          <a:bodyPr wrap="square">
            <a:spAutoFit/>
          </a:bodyPr>
          <a:lstStyle/>
          <a:p>
            <a:pPr marR="76835" algn="just"/>
            <a:r>
              <a:rPr lang="es-MX" sz="1700" spc="-5" dirty="0">
                <a:latin typeface="Arial" panose="020B0604020202020204" pitchFamily="34" charset="0"/>
                <a:ea typeface="Arial" panose="020B0604020202020204" pitchFamily="34" charset="0"/>
                <a:cs typeface="Arial" panose="020B0604020202020204" pitchFamily="34" charset="0"/>
              </a:rPr>
              <a:t>La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1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h</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ul</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alu</a:t>
            </a:r>
            <a:r>
              <a:rPr lang="es-MX" sz="1700" spc="10"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5" dirty="0" smtClean="0">
                <a:latin typeface="Arial" panose="020B0604020202020204" pitchFamily="34" charset="0"/>
                <a:ea typeface="Arial" panose="020B0604020202020204" pitchFamily="34" charset="0"/>
                <a:cs typeface="Arial" panose="020B0604020202020204" pitchFamily="34" charset="0"/>
              </a:rPr>
              <a:t>documento </a:t>
            </a:r>
            <a:r>
              <a:rPr lang="es-MX" sz="1700" spc="-5" dirty="0" smtClean="0">
                <a:latin typeface="Arial" panose="020B0604020202020204" pitchFamily="34" charset="0"/>
                <a:ea typeface="Arial" panose="020B0604020202020204" pitchFamily="34" charset="0"/>
                <a:cs typeface="Arial" panose="020B0604020202020204" pitchFamily="34" charset="0"/>
              </a:rPr>
              <a:t>PFCE</a:t>
            </a:r>
            <a:r>
              <a:rPr lang="es-MX" sz="17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pe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20" dirty="0">
                <a:latin typeface="Arial" panose="020B0604020202020204" pitchFamily="34" charset="0"/>
                <a:ea typeface="Arial" panose="020B0604020202020204" pitchFamily="34" charset="0"/>
                <a:cs typeface="Arial" panose="020B0604020202020204" pitchFamily="34" charset="0"/>
              </a:rPr>
              <a:t>í</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lla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opue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1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dirty="0" err="1">
                <a:latin typeface="Arial" panose="020B0604020202020204" pitchFamily="34" charset="0"/>
                <a:ea typeface="Arial" panose="020B0604020202020204" pitchFamily="34" charset="0"/>
                <a:cs typeface="Arial" panose="020B0604020202020204" pitchFamily="34" charset="0"/>
              </a:rPr>
              <a:t>s</a:t>
            </a:r>
            <a:r>
              <a:rPr lang="es-MX" sz="1700" spc="-5" dirty="0" err="1">
                <a:latin typeface="Arial" panose="020B0604020202020204" pitchFamily="34" charset="0"/>
                <a:ea typeface="Arial" panose="020B0604020202020204" pitchFamily="34" charset="0"/>
                <a:cs typeface="Arial" panose="020B0604020202020204" pitchFamily="34" charset="0"/>
              </a:rPr>
              <a:t>ub</a:t>
            </a:r>
            <a:r>
              <a:rPr lang="es-MX" sz="1700" dirty="0" err="1">
                <a:latin typeface="Arial" panose="020B0604020202020204" pitchFamily="34" charset="0"/>
                <a:ea typeface="Arial" panose="020B0604020202020204" pitchFamily="34" charset="0"/>
                <a:cs typeface="Arial" panose="020B0604020202020204" pitchFamily="34" charset="0"/>
              </a:rPr>
              <a:t>r</a:t>
            </a:r>
            <a:r>
              <a:rPr lang="es-MX" sz="1700" spc="-5" dirty="0" err="1">
                <a:latin typeface="Arial" panose="020B0604020202020204" pitchFamily="34" charset="0"/>
                <a:ea typeface="Arial" panose="020B0604020202020204" pitchFamily="34" charset="0"/>
                <a:cs typeface="Arial" panose="020B0604020202020204" pitchFamily="34" charset="0"/>
              </a:rPr>
              <a:t>u</a:t>
            </a:r>
            <a:r>
              <a:rPr lang="es-MX" sz="1700" spc="-15" dirty="0" err="1">
                <a:latin typeface="Arial" panose="020B0604020202020204" pitchFamily="34" charset="0"/>
                <a:ea typeface="Arial" panose="020B0604020202020204" pitchFamily="34" charset="0"/>
                <a:cs typeface="Arial" panose="020B0604020202020204" pitchFamily="34" charset="0"/>
              </a:rPr>
              <a:t>b</a:t>
            </a:r>
            <a:r>
              <a:rPr lang="es-MX" sz="1700" dirty="0" err="1">
                <a:latin typeface="Arial" panose="020B0604020202020204" pitchFamily="34" charset="0"/>
                <a:ea typeface="Arial" panose="020B0604020202020204" pitchFamily="34" charset="0"/>
                <a:cs typeface="Arial" panose="020B0604020202020204" pitchFamily="34" charset="0"/>
              </a:rPr>
              <a:t>ro</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se</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deno</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na</a:t>
            </a:r>
            <a:r>
              <a:rPr lang="es-MX" sz="1700" dirty="0">
                <a:latin typeface="Arial" panose="020B0604020202020204" pitchFamily="34" charset="0"/>
                <a:ea typeface="Arial" panose="020B0604020202020204" pitchFamily="34" charset="0"/>
                <a:cs typeface="Arial" panose="020B0604020202020204" pitchFamily="34" charset="0"/>
              </a:rPr>
              <a:t>rá</a:t>
            </a:r>
            <a:r>
              <a:rPr lang="es-MX" sz="1700" spc="-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b="1" dirty="0">
                <a:latin typeface="Arial" panose="020B0604020202020204" pitchFamily="34" charset="0"/>
                <a:ea typeface="Arial" panose="020B0604020202020204" pitchFamily="34" charset="0"/>
                <a:cs typeface="Arial" panose="020B0604020202020204" pitchFamily="34" charset="0"/>
              </a:rPr>
              <a:t>“c</a:t>
            </a:r>
            <a:r>
              <a:rPr lang="es-MX" sz="1700" b="1" spc="-5" dirty="0">
                <a:latin typeface="Arial" panose="020B0604020202020204" pitchFamily="34" charset="0"/>
                <a:ea typeface="Arial" panose="020B0604020202020204" pitchFamily="34" charset="0"/>
                <a:cs typeface="Arial" panose="020B0604020202020204" pitchFamily="34" charset="0"/>
              </a:rPr>
              <a:t>ie</a:t>
            </a:r>
            <a:r>
              <a:rPr lang="es-MX" sz="1700" b="1" dirty="0">
                <a:latin typeface="Arial" panose="020B0604020202020204" pitchFamily="34" charset="0"/>
                <a:ea typeface="Arial" panose="020B0604020202020204" pitchFamily="34" charset="0"/>
                <a:cs typeface="Arial" panose="020B0604020202020204" pitchFamily="34" charset="0"/>
              </a:rPr>
              <a:t>rr</a:t>
            </a:r>
            <a:r>
              <a:rPr lang="es-MX" sz="1700" b="1" spc="-15" dirty="0">
                <a:latin typeface="Arial" panose="020B0604020202020204" pitchFamily="34" charset="0"/>
                <a:ea typeface="Arial" panose="020B0604020202020204" pitchFamily="34" charset="0"/>
                <a:cs typeface="Arial" panose="020B0604020202020204" pitchFamily="34" charset="0"/>
              </a:rPr>
              <a:t>e</a:t>
            </a:r>
            <a:r>
              <a:rPr lang="es-MX" sz="1700" b="1" spc="-10" dirty="0">
                <a:latin typeface="Arial" panose="020B0604020202020204" pitchFamily="34" charset="0"/>
                <a:ea typeface="Arial" panose="020B0604020202020204" pitchFamily="34" charset="0"/>
                <a:cs typeface="Arial" panose="020B0604020202020204" pitchFamily="34" charset="0"/>
              </a:rPr>
              <a:t>”</a:t>
            </a:r>
            <a:r>
              <a:rPr lang="es-MX" sz="17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ha</a:t>
            </a:r>
            <a:r>
              <a:rPr lang="es-MX" sz="1700" spc="-15" dirty="0">
                <a:latin typeface="Arial" panose="020B0604020202020204" pitchFamily="34" charset="0"/>
                <a:ea typeface="Arial" panose="020B0604020202020204" pitchFamily="34" charset="0"/>
                <a:cs typeface="Arial" panose="020B0604020202020204" pitchFamily="34" charset="0"/>
              </a:rPr>
              <a:t>y</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ob</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enid</a:t>
            </a:r>
            <a:r>
              <a:rPr lang="es-MX" sz="1700" dirty="0">
                <a:latin typeface="Arial" panose="020B0604020202020204" pitchFamily="34" charset="0"/>
                <a:ea typeface="Arial" panose="020B0604020202020204" pitchFamily="34" charset="0"/>
                <a:cs typeface="Arial" panose="020B0604020202020204" pitchFamily="34" charset="0"/>
              </a:rPr>
              <a:t>o </a:t>
            </a:r>
            <a:r>
              <a:rPr lang="es-MX" sz="1700" spc="-5" dirty="0">
                <a:latin typeface="Arial" panose="020B0604020202020204" pitchFamily="34" charset="0"/>
                <a:ea typeface="Arial" panose="020B0604020202020204" pitchFamily="34" charset="0"/>
                <a:cs typeface="Arial" panose="020B0604020202020204" pitchFamily="34" charset="0"/>
              </a:rPr>
              <a:t>un</a:t>
            </a:r>
            <a:r>
              <a:rPr lang="es-MX" sz="1700" dirty="0">
                <a:latin typeface="Arial" panose="020B0604020202020204" pitchFamily="34" charset="0"/>
                <a:ea typeface="Arial" panose="020B0604020202020204" pitchFamily="34" charset="0"/>
                <a:cs typeface="Arial" panose="020B0604020202020204" pitchFamily="34" charset="0"/>
              </a:rPr>
              <a:t>a c</a:t>
            </a:r>
            <a:r>
              <a:rPr lang="es-MX" sz="1700" spc="-5" dirty="0">
                <a:latin typeface="Arial" panose="020B0604020202020204" pitchFamily="34" charset="0"/>
                <a:ea typeface="Arial" panose="020B0604020202020204" pitchFamily="34" charset="0"/>
                <a:cs typeface="Arial" panose="020B0604020202020204" pitchFamily="34" charset="0"/>
              </a:rPr>
              <a:t>al</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ó</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lo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sc</a:t>
            </a:r>
            <a:r>
              <a:rPr lang="es-MX" sz="1700" spc="-5" dirty="0">
                <a:latin typeface="Arial" panose="020B0604020202020204" pitchFamily="34" charset="0"/>
                <a:ea typeface="Arial" panose="020B0604020202020204" pitchFamily="34" charset="0"/>
                <a:cs typeface="Arial" panose="020B0604020202020204" pitchFamily="34" charset="0"/>
              </a:rPr>
              <a:t>ena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b="1" dirty="0">
                <a:latin typeface="Arial" panose="020B0604020202020204" pitchFamily="34" charset="0"/>
                <a:ea typeface="Arial" panose="020B0604020202020204" pitchFamily="34" charset="0"/>
                <a:cs typeface="Arial" panose="020B0604020202020204" pitchFamily="34" charset="0"/>
              </a:rPr>
              <a:t>1 </a:t>
            </a:r>
            <a:r>
              <a:rPr lang="es-MX" sz="1700" b="1" dirty="0" err="1">
                <a:latin typeface="Arial" panose="020B0604020202020204" pitchFamily="34" charset="0"/>
                <a:ea typeface="Arial" panose="020B0604020202020204" pitchFamily="34" charset="0"/>
                <a:cs typeface="Arial" panose="020B0604020202020204" pitchFamily="34" charset="0"/>
              </a:rPr>
              <a:t>ó</a:t>
            </a:r>
            <a:r>
              <a:rPr lang="es-MX" sz="1700" b="1" spc="-10" dirty="0">
                <a:latin typeface="Arial" panose="020B0604020202020204" pitchFamily="34" charset="0"/>
                <a:ea typeface="Arial" panose="020B0604020202020204" pitchFamily="34" charset="0"/>
                <a:cs typeface="Arial" panose="020B0604020202020204" pitchFamily="34" charset="0"/>
              </a:rPr>
              <a:t> </a:t>
            </a:r>
            <a:r>
              <a:rPr lang="es-MX" sz="1700" b="1" spc="-5" dirty="0">
                <a:latin typeface="Arial" panose="020B0604020202020204" pitchFamily="34" charset="0"/>
                <a:ea typeface="Arial" panose="020B0604020202020204" pitchFamily="34" charset="0"/>
                <a:cs typeface="Arial" panose="020B0604020202020204" pitchFamily="34" charset="0"/>
              </a:rPr>
              <a:t>2</a:t>
            </a:r>
            <a:r>
              <a:rPr lang="es-MX" sz="1700" spc="-5" dirty="0">
                <a:latin typeface="Arial" panose="020B0604020202020204" pitchFamily="34" charset="0"/>
                <a:ea typeface="Arial" panose="020B0604020202020204" pitchFamily="34" charset="0"/>
                <a:cs typeface="Arial" panose="020B0604020202020204" pitchFamily="34" charset="0"/>
              </a:rPr>
              <a:t>.</a:t>
            </a:r>
            <a:endParaRPr lang="es-MX" sz="1700" dirty="0">
              <a:latin typeface="Arial" panose="020B0604020202020204" pitchFamily="34" charset="0"/>
              <a:ea typeface="Arial" panose="020B0604020202020204" pitchFamily="34" charset="0"/>
              <a:cs typeface="Arial" panose="020B0604020202020204" pitchFamily="34" charset="0"/>
            </a:endParaRPr>
          </a:p>
          <a:p>
            <a:pPr marR="76835" algn="just"/>
            <a:endParaRPr lang="es-MX" sz="1700" spc="-5" dirty="0">
              <a:latin typeface="Arial" panose="020B0604020202020204" pitchFamily="34" charset="0"/>
              <a:ea typeface="Arial" panose="020B0604020202020204" pitchFamily="34" charset="0"/>
              <a:cs typeface="Arial" panose="020B0604020202020204" pitchFamily="34" charset="0"/>
            </a:endParaRPr>
          </a:p>
          <a:p>
            <a:pPr marR="76835" algn="just"/>
            <a:r>
              <a:rPr lang="es-MX" sz="1700" spc="-5" dirty="0">
                <a:latin typeface="Arial" panose="020B0604020202020204" pitchFamily="34" charset="0"/>
                <a:ea typeface="Arial" panose="020B0604020202020204" pitchFamily="34" charset="0"/>
                <a:cs typeface="Arial" panose="020B0604020202020204" pitchFamily="34" charset="0"/>
              </a:rPr>
              <a:t>La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90"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ed</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8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ee</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aluada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20" dirty="0">
                <a:latin typeface="Arial" panose="020B0604020202020204" pitchFamily="34" charset="0"/>
                <a:ea typeface="Arial" panose="020B0604020202020204" pitchFamily="34" charset="0"/>
                <a:cs typeface="Arial" panose="020B0604020202020204" pitchFamily="34" charset="0"/>
              </a:rPr>
              <a:t>l</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Co</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é</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8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alua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0" dirty="0">
                <a:latin typeface="Arial" panose="020B0604020202020204" pitchFamily="34" charset="0"/>
                <a:ea typeface="Arial" panose="020B0604020202020204" pitchFamily="34" charset="0"/>
                <a:cs typeface="Arial" panose="020B0604020202020204" pitchFamily="34" charset="0"/>
              </a:rPr>
              <a:t>ó</a:t>
            </a:r>
            <a:r>
              <a:rPr lang="es-MX" sz="1700" spc="-5" dirty="0">
                <a:latin typeface="Arial" panose="020B0604020202020204" pitchFamily="34" charset="0"/>
                <a:ea typeface="Arial" panose="020B0604020202020204" pitchFamily="34" charset="0"/>
                <a:cs typeface="Arial" panose="020B0604020202020204" pitchFamily="34" charset="0"/>
              </a:rPr>
              <a:t>n</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7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8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3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10" dirty="0">
                <a:latin typeface="Arial" panose="020B0604020202020204" pitchFamily="34" charset="0"/>
                <a:ea typeface="Arial" panose="020B0604020202020204" pitchFamily="34" charset="0"/>
                <a:cs typeface="Arial" panose="020B0604020202020204" pitchFamily="34" charset="0"/>
              </a:rPr>
              <a:t>l</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é</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3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ini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3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inapelable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3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ul</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spc="-20"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alua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rá</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ul</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inal</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nin</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5" dirty="0">
                <a:latin typeface="Arial" panose="020B0604020202020204" pitchFamily="34" charset="0"/>
                <a:ea typeface="Arial" panose="020B0604020202020204" pitchFamily="34" charset="0"/>
                <a:cs typeface="Arial" panose="020B0604020202020204" pitchFamily="34" charset="0"/>
              </a:rPr>
              <a:t>un</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an</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ra</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se</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h</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rá</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un</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4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bina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ión d</a:t>
            </a:r>
            <a:r>
              <a:rPr lang="es-MX" sz="1700" dirty="0">
                <a:latin typeface="Arial" panose="020B0604020202020204" pitchFamily="34" charset="0"/>
                <a:ea typeface="Arial" panose="020B0604020202020204" pitchFamily="34" charset="0"/>
                <a:cs typeface="Arial" panose="020B0604020202020204" pitchFamily="34" charset="0"/>
              </a:rPr>
              <a:t>e 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10" dirty="0">
                <a:latin typeface="Arial" panose="020B0604020202020204" pitchFamily="34" charset="0"/>
                <a:ea typeface="Arial" panose="020B0604020202020204" pitchFamily="34" charset="0"/>
                <a:cs typeface="Arial" panose="020B0604020202020204" pitchFamily="34" charset="0"/>
              </a:rPr>
              <a:t>l</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re</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alua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ini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endParaRPr lang="es-MX" sz="1700" dirty="0">
              <a:latin typeface="Arial" panose="020B0604020202020204" pitchFamily="34" charset="0"/>
              <a:ea typeface="Arial" panose="020B0604020202020204" pitchFamily="34" charset="0"/>
              <a:cs typeface="Arial" panose="020B0604020202020204" pitchFamily="34" charset="0"/>
            </a:endParaRPr>
          </a:p>
          <a:p>
            <a:pPr marR="4872355" algn="just"/>
            <a:endParaRPr lang="es-MX" sz="1700" spc="-5" dirty="0">
              <a:latin typeface="Arial" panose="020B0604020202020204" pitchFamily="34" charset="0"/>
              <a:ea typeface="Arial" panose="020B0604020202020204" pitchFamily="34" charset="0"/>
              <a:cs typeface="Arial" panose="020B0604020202020204" pitchFamily="34" charset="0"/>
            </a:endParaRPr>
          </a:p>
          <a:p>
            <a:pPr marR="4872355" algn="just"/>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p>
          <a:p>
            <a:pPr marR="4872355" algn="just"/>
            <a:endParaRPr lang="es-MX" sz="1700" dirty="0">
              <a:latin typeface="Arial" panose="020B0604020202020204" pitchFamily="34" charset="0"/>
              <a:ea typeface="Arial" panose="020B0604020202020204" pitchFamily="34" charset="0"/>
              <a:cs typeface="Arial" panose="020B0604020202020204" pitchFamily="34" charset="0"/>
            </a:endParaRPr>
          </a:p>
          <a:p>
            <a:pPr marL="538163" marR="74930" lvl="0" indent="-285750" algn="just">
              <a:spcAft>
                <a:spcPts val="600"/>
              </a:spcAft>
              <a:buSzPct val="100000"/>
              <a:buFont typeface="Wingdings" panose="05000000000000000000" pitchFamily="2" charset="2"/>
              <a:buChar char="q"/>
              <a:tabLst>
                <a:tab pos="292735" algn="l"/>
              </a:tabLst>
            </a:pP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9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9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8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in</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ib</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9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ul</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0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v</a:t>
            </a:r>
            <a:r>
              <a:rPr lang="es-MX" sz="1700" spc="-5" dirty="0">
                <a:latin typeface="Arial" panose="020B0604020202020204" pitchFamily="34" charset="0"/>
                <a:ea typeface="Arial" panose="020B0604020202020204" pitchFamily="34" charset="0"/>
                <a:cs typeface="Arial" panose="020B0604020202020204" pitchFamily="34" charset="0"/>
              </a:rPr>
              <a:t>alua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v</a:t>
            </a:r>
            <a:r>
              <a:rPr lang="es-MX" sz="1700" spc="-20" dirty="0">
                <a:latin typeface="Arial" panose="020B0604020202020204" pitchFamily="34" charset="0"/>
                <a:ea typeface="Arial" panose="020B0604020202020204" pitchFamily="34" charset="0"/>
                <a:cs typeface="Arial" panose="020B0604020202020204" pitchFamily="34" charset="0"/>
              </a:rPr>
              <a:t>í</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0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óni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10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dirty="0">
                <a:latin typeface="Arial" panose="020B0604020202020204" pitchFamily="34" charset="0"/>
                <a:ea typeface="Arial" panose="020B0604020202020204" pitchFamily="34" charset="0"/>
                <a:cs typeface="Arial" panose="020B0604020202020204" pitchFamily="34" charset="0"/>
              </a:rPr>
              <a:t>i </a:t>
            </a:r>
            <a:r>
              <a:rPr lang="es-MX" sz="1700" spc="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ue</a:t>
            </a:r>
            <a:r>
              <a:rPr lang="es-MX" sz="1700" dirty="0">
                <a:latin typeface="Arial" panose="020B0604020202020204" pitchFamily="34" charset="0"/>
                <a:ea typeface="Arial" panose="020B0604020202020204" pitchFamily="34" charset="0"/>
                <a:cs typeface="Arial" panose="020B0604020202020204" pitchFamily="34" charset="0"/>
              </a:rPr>
              <a:t>se</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2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b="1" dirty="0">
                <a:latin typeface="Arial" panose="020B0604020202020204" pitchFamily="34" charset="0"/>
                <a:ea typeface="Arial" panose="020B0604020202020204" pitchFamily="34" charset="0"/>
                <a:cs typeface="Arial" panose="020B0604020202020204" pitchFamily="34" charset="0"/>
              </a:rPr>
              <a:t>c</a:t>
            </a:r>
            <a:r>
              <a:rPr lang="es-MX" sz="1700" b="1" spc="-5" dirty="0">
                <a:latin typeface="Arial" panose="020B0604020202020204" pitchFamily="34" charset="0"/>
                <a:ea typeface="Arial" panose="020B0604020202020204" pitchFamily="34" charset="0"/>
                <a:cs typeface="Arial" panose="020B0604020202020204" pitchFamily="34" charset="0"/>
              </a:rPr>
              <a:t>in</a:t>
            </a:r>
            <a:r>
              <a:rPr lang="es-MX" sz="1700" b="1" dirty="0">
                <a:latin typeface="Arial" panose="020B0604020202020204" pitchFamily="34" charset="0"/>
                <a:ea typeface="Arial" panose="020B0604020202020204" pitchFamily="34" charset="0"/>
                <a:cs typeface="Arial" panose="020B0604020202020204" pitchFamily="34" charset="0"/>
              </a:rPr>
              <a:t>co</a:t>
            </a:r>
            <a:r>
              <a:rPr lang="es-MX" sz="1700" b="1" spc="15" dirty="0">
                <a:latin typeface="Arial" panose="020B0604020202020204" pitchFamily="34" charset="0"/>
                <a:ea typeface="Arial" panose="020B0604020202020204" pitchFamily="34" charset="0"/>
                <a:cs typeface="Arial" panose="020B0604020202020204" pitchFamily="34" charset="0"/>
              </a:rPr>
              <a:t> </a:t>
            </a:r>
            <a:r>
              <a:rPr lang="es-MX" sz="1700" b="1" spc="-5" dirty="0">
                <a:latin typeface="Arial" panose="020B0604020202020204" pitchFamily="34" charset="0"/>
                <a:ea typeface="Arial" panose="020B0604020202020204" pitchFamily="34" charset="0"/>
                <a:cs typeface="Arial" panose="020B0604020202020204" pitchFamily="34" charset="0"/>
              </a:rPr>
              <a:t>d</a:t>
            </a:r>
            <a:r>
              <a:rPr lang="es-MX" sz="1700" b="1" spc="-20" dirty="0">
                <a:latin typeface="Arial" panose="020B0604020202020204" pitchFamily="34" charset="0"/>
                <a:ea typeface="Arial" panose="020B0604020202020204" pitchFamily="34" charset="0"/>
                <a:cs typeface="Arial" panose="020B0604020202020204" pitchFamily="34" charset="0"/>
              </a:rPr>
              <a:t>í</a:t>
            </a:r>
            <a:r>
              <a:rPr lang="es-MX" sz="1700" b="1" spc="-5" dirty="0">
                <a:latin typeface="Arial" panose="020B0604020202020204" pitchFamily="34" charset="0"/>
                <a:ea typeface="Arial" panose="020B0604020202020204" pitchFamily="34" charset="0"/>
                <a:cs typeface="Arial" panose="020B0604020202020204" pitchFamily="34" charset="0"/>
              </a:rPr>
              <a:t>a</a:t>
            </a:r>
            <a:r>
              <a:rPr lang="es-MX" sz="1700" b="1" dirty="0">
                <a:latin typeface="Arial" panose="020B0604020202020204" pitchFamily="34" charset="0"/>
                <a:ea typeface="Arial" panose="020B0604020202020204" pitchFamily="34" charset="0"/>
                <a:cs typeface="Arial" panose="020B0604020202020204" pitchFamily="34" charset="0"/>
              </a:rPr>
              <a:t>s</a:t>
            </a:r>
            <a:r>
              <a:rPr lang="es-MX" sz="1700" b="1" spc="30" dirty="0">
                <a:latin typeface="Arial" panose="020B0604020202020204" pitchFamily="34" charset="0"/>
                <a:ea typeface="Arial" panose="020B0604020202020204" pitchFamily="34" charset="0"/>
                <a:cs typeface="Arial" panose="020B0604020202020204" pitchFamily="34" charset="0"/>
              </a:rPr>
              <a:t> </a:t>
            </a:r>
            <a:r>
              <a:rPr lang="es-MX" sz="1700" b="1" spc="-5" dirty="0">
                <a:latin typeface="Arial" panose="020B0604020202020204" pitchFamily="34" charset="0"/>
                <a:ea typeface="Arial" panose="020B0604020202020204" pitchFamily="34" charset="0"/>
                <a:cs typeface="Arial" panose="020B0604020202020204" pitchFamily="34" charset="0"/>
              </a:rPr>
              <a:t>hábile</a:t>
            </a:r>
            <a:r>
              <a:rPr lang="es-MX" sz="1700" b="1" dirty="0">
                <a:latin typeface="Arial" panose="020B0604020202020204" pitchFamily="34" charset="0"/>
                <a:ea typeface="Arial" panose="020B0604020202020204" pitchFamily="34" charset="0"/>
                <a:cs typeface="Arial" panose="020B0604020202020204" pitchFamily="34" charset="0"/>
              </a:rPr>
              <a:t>s</a:t>
            </a:r>
            <a:r>
              <a:rPr lang="es-MX" sz="1700" b="1" spc="3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a:t>
            </a:r>
            <a:r>
              <a:rPr lang="es-MX" sz="1700" dirty="0">
                <a:latin typeface="Arial" panose="020B0604020202020204" pitchFamily="34" charset="0"/>
                <a:ea typeface="Arial" panose="020B0604020202020204" pitchFamily="34" charset="0"/>
                <a:cs typeface="Arial" panose="020B0604020202020204" pitchFamily="34" charset="0"/>
              </a:rPr>
              <a:t>ra</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oli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d</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a:t>
            </a:r>
            <a:r>
              <a:rPr lang="es-MX" sz="1700" spc="2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1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 </a:t>
            </a:r>
            <a:r>
              <a:rPr lang="es-MX" sz="1700" spc="-5" dirty="0">
                <a:latin typeface="Arial" panose="020B0604020202020204" pitchFamily="34" charset="0"/>
                <a:ea typeface="Arial" panose="020B0604020202020204" pitchFamily="34" charset="0"/>
                <a:cs typeface="Arial" panose="020B0604020202020204" pitchFamily="34" charset="0"/>
              </a:rPr>
              <a:t>do</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s</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spc="-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Di</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c</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 </a:t>
            </a:r>
            <a:r>
              <a:rPr lang="es-MX" sz="1700" spc="-15" dirty="0">
                <a:latin typeface="Arial" panose="020B0604020202020204" pitchFamily="34" charset="0"/>
                <a:ea typeface="Arial" panose="020B0604020202020204" pitchFamily="34" charset="0"/>
                <a:cs typeface="Arial" panose="020B0604020202020204" pitchFamily="34" charset="0"/>
              </a:rPr>
              <a:t>Planeación, Evaluación e Informática</a:t>
            </a:r>
            <a:r>
              <a:rPr lang="es-MX" sz="1700" dirty="0">
                <a:latin typeface="Arial" panose="020B0604020202020204" pitchFamily="34" charset="0"/>
                <a:ea typeface="Arial" panose="020B0604020202020204" pitchFamily="34" charset="0"/>
                <a:cs typeface="Arial" panose="020B0604020202020204" pitchFamily="34" charset="0"/>
              </a:rPr>
              <a:t>.</a:t>
            </a:r>
          </a:p>
          <a:p>
            <a:pPr marL="538163" marR="75565" lvl="0" indent="-285750" algn="just">
              <a:spcAft>
                <a:spcPts val="600"/>
              </a:spcAft>
              <a:buSzPct val="100000"/>
              <a:buFont typeface="Wingdings" panose="05000000000000000000" pitchFamily="2" charset="2"/>
              <a:buChar char="q"/>
              <a:tabLst>
                <a:tab pos="292735" algn="l"/>
              </a:tabLst>
            </a:pP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 </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o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s</a:t>
            </a:r>
            <a:r>
              <a:rPr lang="es-MX" sz="1700" spc="-5" dirty="0">
                <a:latin typeface="Arial" panose="020B0604020202020204" pitchFamily="34" charset="0"/>
                <a:ea typeface="Arial" panose="020B0604020202020204" pitchFamily="34" charset="0"/>
                <a:cs typeface="Arial" panose="020B0604020202020204" pitchFamily="34" charset="0"/>
              </a:rPr>
              <a:t>ol</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d </a:t>
            </a:r>
            <a:r>
              <a:rPr lang="es-MX" sz="1700" spc="-5" dirty="0">
                <a:latin typeface="Arial" panose="020B0604020202020204" pitchFamily="34" charset="0"/>
                <a:ea typeface="Arial" panose="020B0604020202020204" pitchFamily="34" charset="0"/>
                <a:cs typeface="Arial" panose="020B0604020202020204" pitchFamily="34" charset="0"/>
              </a:rPr>
              <a:t>debe</a:t>
            </a:r>
            <a:r>
              <a:rPr lang="es-MX" sz="1700" dirty="0">
                <a:latin typeface="Arial" panose="020B0604020202020204" pitchFamily="34" charset="0"/>
                <a:ea typeface="Arial" panose="020B0604020202020204" pitchFamily="34" charset="0"/>
                <a:cs typeface="Arial" panose="020B0604020202020204" pitchFamily="34" charset="0"/>
              </a:rPr>
              <a:t>rá </a:t>
            </a:r>
            <a:r>
              <a:rPr lang="es-MX" sz="1700" spc="-5" dirty="0">
                <a:latin typeface="Arial" panose="020B0604020202020204" pitchFamily="34" charset="0"/>
                <a:ea typeface="Arial" panose="020B0604020202020204" pitchFamily="34" charset="0"/>
                <a:cs typeface="Arial" panose="020B0604020202020204" pitchFamily="34" charset="0"/>
              </a:rPr>
              <a:t>di</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dirty="0">
                <a:latin typeface="Arial" panose="020B0604020202020204" pitchFamily="34" charset="0"/>
                <a:ea typeface="Arial" panose="020B0604020202020204" pitchFamily="34" charset="0"/>
                <a:cs typeface="Arial" panose="020B0604020202020204" pitchFamily="34" charset="0"/>
              </a:rPr>
              <a:t>se </a:t>
            </a:r>
            <a:r>
              <a:rPr lang="es-MX" sz="1700" spc="-5" dirty="0">
                <a:latin typeface="Arial" panose="020B0604020202020204" pitchFamily="34" charset="0"/>
                <a:ea typeface="Arial" panose="020B0604020202020204" pitchFamily="34" charset="0"/>
                <a:cs typeface="Arial" panose="020B0604020202020204" pitchFamily="34" charset="0"/>
              </a:rPr>
              <a:t>po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s</a:t>
            </a:r>
            <a:r>
              <a:rPr lang="es-MX" sz="1700" dirty="0">
                <a:latin typeface="Arial" panose="020B0604020202020204" pitchFamily="34" charset="0"/>
                <a:ea typeface="Arial" panose="020B0604020202020204" pitchFamily="34" charset="0"/>
                <a:cs typeface="Arial" panose="020B0604020202020204" pitchFamily="34" charset="0"/>
              </a:rPr>
              <a:t>cr</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0"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Coordinación General de Universidades Tecnológicas y Politécnicas, </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 </a:t>
            </a:r>
            <a:r>
              <a:rPr lang="es-MX" sz="1700" spc="-5" dirty="0">
                <a:latin typeface="Arial" panose="020B0604020202020204" pitchFamily="34" charset="0"/>
                <a:ea typeface="Arial" panose="020B0604020202020204" pitchFamily="34" charset="0"/>
                <a:cs typeface="Arial" panose="020B0604020202020204" pitchFamily="34" charset="0"/>
              </a:rPr>
              <a:t>do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opia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1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un</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ele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óni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a:t>
            </a:r>
          </a:p>
          <a:p>
            <a:pPr marL="538163" marR="75565" lvl="0" indent="-285750" algn="just">
              <a:spcAft>
                <a:spcPts val="600"/>
              </a:spcAft>
              <a:buSzPct val="100000"/>
              <a:buFont typeface="Wingdings" panose="05000000000000000000" pitchFamily="2" charset="2"/>
              <a:buChar char="q"/>
              <a:tabLst>
                <a:tab pos="292735" algn="l"/>
              </a:tabLst>
            </a:pPr>
            <a:r>
              <a:rPr lang="es-MX" sz="1700" spc="-5" dirty="0">
                <a:latin typeface="Arial" panose="020B0604020202020204" pitchFamily="34" charset="0"/>
                <a:ea typeface="Arial" panose="020B0604020202020204" pitchFamily="34" charset="0"/>
                <a:cs typeface="Arial" panose="020B0604020202020204" pitchFamily="34" charset="0"/>
              </a:rPr>
              <a:t>La</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soli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ude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8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épli</a:t>
            </a:r>
            <a:r>
              <a:rPr lang="es-MX" sz="1700" dirty="0">
                <a:latin typeface="Arial" panose="020B0604020202020204" pitchFamily="34" charset="0"/>
                <a:ea typeface="Arial" panose="020B0604020202020204" pitchFamily="34" charset="0"/>
                <a:cs typeface="Arial" panose="020B0604020202020204" pitchFamily="34" charset="0"/>
              </a:rPr>
              <a:t>ca</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debe</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á</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x</a:t>
            </a:r>
            <a:r>
              <a:rPr lang="es-MX" sz="1700" spc="-10"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8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rm</a:t>
            </a:r>
            <a:r>
              <a:rPr lang="es-MX" sz="1700" spc="-15" dirty="0">
                <a:latin typeface="Arial" panose="020B0604020202020204" pitchFamily="34" charset="0"/>
                <a:ea typeface="Arial" panose="020B0604020202020204" pitchFamily="34" charset="0"/>
                <a:cs typeface="Arial" panose="020B0604020202020204" pitchFamily="34" charset="0"/>
              </a:rPr>
              <a:t>a</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lib</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65"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don</a:t>
            </a:r>
            <a:r>
              <a:rPr lang="es-MX" sz="1700" spc="-1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e </a:t>
            </a:r>
            <a:r>
              <a:rPr lang="es-MX" sz="1700" spc="-5" dirty="0">
                <a:latin typeface="Arial" panose="020B0604020202020204" pitchFamily="34" charset="0"/>
                <a:ea typeface="Arial" panose="020B0604020202020204" pitchFamily="34" charset="0"/>
                <a:cs typeface="Arial" panose="020B0604020202020204" pitchFamily="34" charset="0"/>
              </a:rPr>
              <a:t>apela</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al</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d</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13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105"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é</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y</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spc="5" dirty="0">
                <a:latin typeface="Arial" panose="020B0604020202020204" pitchFamily="34" charset="0"/>
                <a:ea typeface="Arial" panose="020B0604020202020204" pitchFamily="34" charset="0"/>
                <a:cs typeface="Arial" panose="020B0604020202020204" pitchFamily="34" charset="0"/>
              </a:rPr>
              <a:t>f</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lo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15" dirty="0">
                <a:latin typeface="Arial" panose="020B0604020202020204" pitchFamily="34" charset="0"/>
                <a:ea typeface="Arial" panose="020B0604020202020204" pitchFamily="34" charset="0"/>
                <a:cs typeface="Arial" panose="020B0604020202020204" pitchFamily="34" charset="0"/>
              </a:rPr>
              <a:t>u</a:t>
            </a:r>
            <a:r>
              <a:rPr lang="es-MX" sz="1700" spc="1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25"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ba</a:t>
            </a:r>
            <a:r>
              <a:rPr lang="es-MX" sz="1700" dirty="0">
                <a:latin typeface="Arial" panose="020B0604020202020204" pitchFamily="34" charset="0"/>
                <a:ea typeface="Arial" panose="020B0604020202020204" pitchFamily="34" charset="0"/>
                <a:cs typeface="Arial" panose="020B0604020202020204" pitchFamily="34" charset="0"/>
              </a:rPr>
              <a:t>se</a:t>
            </a:r>
            <a:r>
              <a:rPr lang="es-MX" sz="1700" spc="12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110" dirty="0">
                <a:latin typeface="Arial" panose="020B0604020202020204" pitchFamily="34" charset="0"/>
                <a:ea typeface="Arial" panose="020B0604020202020204" pitchFamily="34" charset="0"/>
                <a:cs typeface="Arial" panose="020B0604020202020204" pitchFamily="34" charset="0"/>
              </a:rPr>
              <a:t> </a:t>
            </a:r>
            <a:r>
              <a:rPr lang="es-MX" sz="1700" spc="-20" dirty="0">
                <a:latin typeface="Arial" panose="020B0604020202020204" pitchFamily="34" charset="0"/>
                <a:ea typeface="Arial" panose="020B0604020202020204" pitchFamily="34" charset="0"/>
                <a:cs typeface="Arial" panose="020B0604020202020204" pitchFamily="34" charset="0"/>
              </a:rPr>
              <a:t>l</a:t>
            </a:r>
            <a:r>
              <a:rPr lang="es-MX" sz="1700" dirty="0">
                <a:latin typeface="Arial" panose="020B0604020202020204" pitchFamily="34" charset="0"/>
                <a:ea typeface="Arial" panose="020B0604020202020204" pitchFamily="34" charset="0"/>
                <a:cs typeface="Arial" panose="020B0604020202020204" pitchFamily="34" charset="0"/>
              </a:rPr>
              <a:t>a </a:t>
            </a:r>
            <a:r>
              <a:rPr lang="es-MX" sz="1700" spc="-5" dirty="0">
                <a:latin typeface="Arial" panose="020B0604020202020204" pitchFamily="34" charset="0"/>
                <a:ea typeface="Arial" panose="020B0604020202020204" pitchFamily="34" charset="0"/>
                <a:cs typeface="Arial" panose="020B0604020202020204" pitchFamily="34" charset="0"/>
              </a:rPr>
              <a:t>in</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1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rm</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a:t>
            </a:r>
            <a:r>
              <a:rPr lang="es-MX" sz="1700" dirty="0">
                <a:latin typeface="Arial" panose="020B0604020202020204" pitchFamily="34" charset="0"/>
                <a:ea typeface="Arial" panose="020B0604020202020204" pitchFamily="34" charset="0"/>
                <a:cs typeface="Arial" panose="020B0604020202020204" pitchFamily="34" charset="0"/>
              </a:rPr>
              <a:t>n</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de</a:t>
            </a:r>
            <a:r>
              <a:rPr lang="es-MX" sz="1700" dirty="0">
                <a:latin typeface="Arial" panose="020B0604020202020204" pitchFamily="34" charset="0"/>
                <a:ea typeface="Arial" panose="020B0604020202020204" pitchFamily="34" charset="0"/>
                <a:cs typeface="Arial" panose="020B0604020202020204" pitchFamily="34" charset="0"/>
              </a:rPr>
              <a:t>l</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PFC</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2</a:t>
            </a:r>
            <a:r>
              <a:rPr lang="es-MX" sz="1700" spc="-15" dirty="0">
                <a:latin typeface="Arial" panose="020B0604020202020204" pitchFamily="34" charset="0"/>
                <a:ea typeface="Arial" panose="020B0604020202020204" pitchFamily="34" charset="0"/>
                <a:cs typeface="Arial" panose="020B0604020202020204" pitchFamily="34" charset="0"/>
              </a:rPr>
              <a:t>0</a:t>
            </a:r>
            <a:r>
              <a:rPr lang="es-MX" sz="1700" spc="-5" dirty="0">
                <a:latin typeface="Arial" panose="020B0604020202020204" pitchFamily="34" charset="0"/>
                <a:ea typeface="Arial" panose="020B0604020202020204" pitchFamily="34" charset="0"/>
                <a:cs typeface="Arial" panose="020B0604020202020204" pitchFamily="34" charset="0"/>
              </a:rPr>
              <a:t>18</a:t>
            </a:r>
            <a:r>
              <a:rPr lang="es-MX" sz="1700" spc="5" dirty="0">
                <a:latin typeface="Arial" panose="020B0604020202020204" pitchFamily="34" charset="0"/>
                <a:ea typeface="Arial" panose="020B0604020202020204" pitchFamily="34" charset="0"/>
                <a:cs typeface="Arial" panose="020B0604020202020204" pitchFamily="34" charset="0"/>
              </a:rPr>
              <a:t>-</a:t>
            </a:r>
            <a:r>
              <a:rPr lang="es-MX" sz="1700" spc="-5" dirty="0">
                <a:latin typeface="Arial" panose="020B0604020202020204" pitchFamily="34" charset="0"/>
                <a:ea typeface="Arial" panose="020B0604020202020204" pitchFamily="34" charset="0"/>
                <a:cs typeface="Arial" panose="020B0604020202020204" pitchFamily="34" charset="0"/>
              </a:rPr>
              <a:t>2019</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15" dirty="0">
                <a:latin typeface="Arial" panose="020B0604020202020204" pitchFamily="34" charset="0"/>
                <a:ea typeface="Arial" panose="020B0604020202020204" pitchFamily="34" charset="0"/>
                <a:cs typeface="Arial" panose="020B0604020202020204" pitchFamily="34" charset="0"/>
              </a:rPr>
              <a:t>p</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ad</a:t>
            </a:r>
            <a:r>
              <a:rPr lang="es-MX" sz="1700" dirty="0">
                <a:latin typeface="Arial" panose="020B0604020202020204" pitchFamily="34" charset="0"/>
                <a:ea typeface="Arial" panose="020B0604020202020204" pitchFamily="34" charset="0"/>
                <a:cs typeface="Arial" panose="020B0604020202020204" pitchFamily="34" charset="0"/>
              </a:rPr>
              <a:t>a</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10" dirty="0">
                <a:latin typeface="Arial" panose="020B0604020202020204" pitchFamily="34" charset="0"/>
                <a:ea typeface="Arial" panose="020B0604020202020204" pitchFamily="34" charset="0"/>
                <a:cs typeface="Arial" panose="020B0604020202020204" pitchFamily="34" charset="0"/>
              </a:rPr>
              <a:t>g</a:t>
            </a:r>
            <a:r>
              <a:rPr lang="es-MX" sz="1700" spc="-20" dirty="0">
                <a:latin typeface="Arial" panose="020B0604020202020204" pitchFamily="34" charset="0"/>
                <a:ea typeface="Arial" panose="020B0604020202020204" pitchFamily="34" charset="0"/>
                <a:cs typeface="Arial" panose="020B0604020202020204" pitchFamily="34" charset="0"/>
              </a:rPr>
              <a:t>i</a:t>
            </a:r>
            <a:r>
              <a:rPr lang="es-MX" sz="1700" spc="-5" dirty="0">
                <a:latin typeface="Arial" panose="020B0604020202020204" pitchFamily="34" charset="0"/>
                <a:ea typeface="Arial" panose="020B0604020202020204" pitchFamily="34" charset="0"/>
                <a:cs typeface="Arial" panose="020B0604020202020204" pitchFamily="34" charset="0"/>
              </a:rPr>
              <a:t>nal</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5" dirty="0">
                <a:latin typeface="Arial" panose="020B0604020202020204" pitchFamily="34" charset="0"/>
                <a:ea typeface="Arial" panose="020B0604020202020204" pitchFamily="34" charset="0"/>
                <a:cs typeface="Arial" panose="020B0604020202020204" pitchFamily="34" charset="0"/>
              </a:rPr>
              <a:t>n</a:t>
            </a:r>
            <a:r>
              <a:rPr lang="es-MX" sz="1700" dirty="0">
                <a:latin typeface="Arial" panose="020B0604020202020204" pitchFamily="34" charset="0"/>
                <a:ea typeface="Arial" panose="020B0604020202020204" pitchFamily="34" charset="0"/>
                <a:cs typeface="Arial" panose="020B0604020202020204" pitchFamily="34" charset="0"/>
              </a:rPr>
              <a:t>o</a:t>
            </a:r>
            <a:r>
              <a:rPr lang="es-MX" sz="1700" spc="-7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se</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p</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dirty="0">
                <a:latin typeface="Arial" panose="020B0604020202020204" pitchFamily="34" charset="0"/>
                <a:ea typeface="Arial" panose="020B0604020202020204" pitchFamily="34" charset="0"/>
                <a:cs typeface="Arial" panose="020B0604020202020204" pitchFamily="34" charset="0"/>
              </a:rPr>
              <a:t>á</a:t>
            </a:r>
            <a:r>
              <a:rPr lang="es-MX" sz="1700" spc="-6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i</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ión </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p</a:t>
            </a:r>
            <a:r>
              <a:rPr lang="es-MX" sz="1700" spc="-10" dirty="0">
                <a:latin typeface="Arial" panose="020B0604020202020204" pitchFamily="34" charset="0"/>
                <a:ea typeface="Arial" panose="020B0604020202020204" pitchFamily="34" charset="0"/>
                <a:cs typeface="Arial" panose="020B0604020202020204" pitchFamily="34" charset="0"/>
              </a:rPr>
              <a:t>l</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e</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a</a:t>
            </a:r>
            <a:r>
              <a:rPr lang="es-MX" sz="1700" dirty="0">
                <a:latin typeface="Arial" panose="020B0604020202020204" pitchFamily="34" charset="0"/>
                <a:ea typeface="Arial" panose="020B0604020202020204" pitchFamily="34" charset="0"/>
                <a:cs typeface="Arial" panose="020B0604020202020204" pitchFamily="34" charset="0"/>
              </a:rPr>
              <a:t>r</a:t>
            </a:r>
            <a:r>
              <a:rPr lang="es-MX" sz="1700" spc="-5" dirty="0">
                <a:latin typeface="Arial" panose="020B0604020202020204" pitchFamily="34" charset="0"/>
                <a:ea typeface="Arial" panose="020B0604020202020204" pitchFamily="34" charset="0"/>
                <a:cs typeface="Arial" panose="020B0604020202020204" pitchFamily="34" charset="0"/>
              </a:rPr>
              <a:t>ia</a:t>
            </a:r>
            <a:r>
              <a:rPr lang="es-MX" sz="1700" spc="-10" dirty="0">
                <a:latin typeface="Arial" panose="020B0604020202020204" pitchFamily="34" charset="0"/>
                <a:ea typeface="Arial" panose="020B0604020202020204" pitchFamily="34" charset="0"/>
                <a:cs typeface="Arial" panose="020B0604020202020204" pitchFamily="34" charset="0"/>
              </a:rPr>
              <a:t>)</a:t>
            </a:r>
            <a:r>
              <a:rPr lang="es-MX" sz="1700" dirty="0">
                <a:latin typeface="Arial" panose="020B0604020202020204" pitchFamily="34" charset="0"/>
                <a:ea typeface="Arial" panose="020B0604020202020204" pitchFamily="34" charset="0"/>
                <a:cs typeface="Arial" panose="020B0604020202020204" pitchFamily="34" charset="0"/>
              </a:rPr>
              <a:t>,</a:t>
            </a:r>
            <a:r>
              <a:rPr lang="es-MX" sz="1700" spc="-5" dirty="0">
                <a:latin typeface="Arial" panose="020B0604020202020204" pitchFamily="34" charset="0"/>
                <a:ea typeface="Arial" panose="020B0604020202020204" pitchFamily="34" charset="0"/>
                <a:cs typeface="Arial" panose="020B0604020202020204" pitchFamily="34" charset="0"/>
              </a:rPr>
              <a:t> </a:t>
            </a:r>
            <a:r>
              <a:rPr lang="es-MX" sz="1700" spc="10" dirty="0">
                <a:latin typeface="Arial" panose="020B0604020202020204" pitchFamily="34" charset="0"/>
                <a:ea typeface="Arial" panose="020B0604020202020204" pitchFamily="34" charset="0"/>
                <a:cs typeface="Arial" panose="020B0604020202020204" pitchFamily="34" charset="0"/>
              </a:rPr>
              <a:t>q</a:t>
            </a:r>
            <a:r>
              <a:rPr lang="es-MX" sz="1700" spc="-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15" dirty="0">
                <a:latin typeface="Arial" panose="020B0604020202020204" pitchFamily="34" charset="0"/>
                <a:ea typeface="Arial" panose="020B0604020202020204" pitchFamily="34" charset="0"/>
                <a:cs typeface="Arial" panose="020B0604020202020204" pitchFamily="34" charset="0"/>
              </a:rPr>
              <a:t>u</a:t>
            </a:r>
            <a:r>
              <a:rPr lang="es-MX" sz="1700" dirty="0">
                <a:latin typeface="Arial" panose="020B0604020202020204" pitchFamily="34" charset="0"/>
                <a:ea typeface="Arial" panose="020B0604020202020204" pitchFamily="34" charset="0"/>
                <a:cs typeface="Arial" panose="020B0604020202020204" pitchFamily="34" charset="0"/>
              </a:rPr>
              <a:t>s</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spc="-5" dirty="0">
                <a:latin typeface="Arial" panose="020B0604020202020204" pitchFamily="34" charset="0"/>
                <a:ea typeface="Arial" panose="020B0604020202020204" pitchFamily="34" charset="0"/>
                <a:cs typeface="Arial" panose="020B0604020202020204" pitchFamily="34" charset="0"/>
              </a:rPr>
              <a:t>en</a:t>
            </a:r>
            <a:r>
              <a:rPr lang="es-MX" sz="1700" spc="5" dirty="0">
                <a:latin typeface="Arial" panose="020B0604020202020204" pitchFamily="34" charset="0"/>
                <a:ea typeface="Arial" panose="020B0604020202020204" pitchFamily="34" charset="0"/>
                <a:cs typeface="Arial" panose="020B0604020202020204" pitchFamily="34" charset="0"/>
              </a:rPr>
              <a:t>t</a:t>
            </a:r>
            <a:r>
              <a:rPr lang="es-MX" sz="1700" dirty="0">
                <a:latin typeface="Arial" panose="020B0604020202020204" pitchFamily="34" charset="0"/>
                <a:ea typeface="Arial" panose="020B0604020202020204" pitchFamily="34" charset="0"/>
                <a:cs typeface="Arial" panose="020B0604020202020204" pitchFamily="34" charset="0"/>
              </a:rPr>
              <a:t>e</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s</a:t>
            </a:r>
            <a:r>
              <a:rPr lang="es-MX" sz="1700" dirty="0">
                <a:latin typeface="Arial" panose="020B0604020202020204" pitchFamily="34" charset="0"/>
                <a:ea typeface="Arial" panose="020B0604020202020204" pitchFamily="34" charset="0"/>
                <a:cs typeface="Arial" panose="020B0604020202020204" pitchFamily="34" charset="0"/>
              </a:rPr>
              <a:t>u</a:t>
            </a:r>
            <a:r>
              <a:rPr lang="es-MX" sz="1700" spc="-10" dirty="0">
                <a:latin typeface="Arial" panose="020B0604020202020204" pitchFamily="34" charset="0"/>
                <a:ea typeface="Arial" panose="020B0604020202020204" pitchFamily="34" charset="0"/>
                <a:cs typeface="Arial" panose="020B0604020202020204" pitchFamily="34" charset="0"/>
              </a:rPr>
              <a:t> </a:t>
            </a:r>
            <a:r>
              <a:rPr lang="es-MX" sz="1700" spc="-5" dirty="0">
                <a:latin typeface="Arial" panose="020B0604020202020204" pitchFamily="34" charset="0"/>
                <a:ea typeface="Arial" panose="020B0604020202020204" pitchFamily="34" charset="0"/>
                <a:cs typeface="Arial" panose="020B0604020202020204" pitchFamily="34" charset="0"/>
              </a:rPr>
              <a:t>in</a:t>
            </a:r>
            <a:r>
              <a:rPr lang="es-MX" sz="1700" dirty="0">
                <a:latin typeface="Arial" panose="020B0604020202020204" pitchFamily="34" charset="0"/>
                <a:ea typeface="Arial" panose="020B0604020202020204" pitchFamily="34" charset="0"/>
                <a:cs typeface="Arial" panose="020B0604020202020204" pitchFamily="34" charset="0"/>
              </a:rPr>
              <a:t>c</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spc="-15" dirty="0">
                <a:latin typeface="Arial" panose="020B0604020202020204" pitchFamily="34" charset="0"/>
                <a:ea typeface="Arial" panose="020B0604020202020204" pitchFamily="34" charset="0"/>
                <a:cs typeface="Arial" panose="020B0604020202020204" pitchFamily="34" charset="0"/>
              </a:rPr>
              <a:t>n</a:t>
            </a:r>
            <a:r>
              <a:rPr lang="es-MX" sz="1700" spc="15" dirty="0">
                <a:latin typeface="Arial" panose="020B0604020202020204" pitchFamily="34" charset="0"/>
                <a:ea typeface="Arial" panose="020B0604020202020204" pitchFamily="34" charset="0"/>
                <a:cs typeface="Arial" panose="020B0604020202020204" pitchFamily="34" charset="0"/>
              </a:rPr>
              <a:t>f</a:t>
            </a:r>
            <a:r>
              <a:rPr lang="es-MX" sz="1700" spc="-5" dirty="0">
                <a:latin typeface="Arial" panose="020B0604020202020204" pitchFamily="34" charset="0"/>
                <a:ea typeface="Arial" panose="020B0604020202020204" pitchFamily="34" charset="0"/>
                <a:cs typeface="Arial" panose="020B0604020202020204" pitchFamily="34" charset="0"/>
              </a:rPr>
              <a:t>o</a:t>
            </a:r>
            <a:r>
              <a:rPr lang="es-MX" sz="1700" spc="-10" dirty="0">
                <a:latin typeface="Arial" panose="020B0604020202020204" pitchFamily="34" charset="0"/>
                <a:ea typeface="Arial" panose="020B0604020202020204" pitchFamily="34" charset="0"/>
                <a:cs typeface="Arial" panose="020B0604020202020204" pitchFamily="34" charset="0"/>
              </a:rPr>
              <a:t>r</a:t>
            </a:r>
            <a:r>
              <a:rPr lang="es-MX" sz="1700" dirty="0">
                <a:latin typeface="Arial" panose="020B0604020202020204" pitchFamily="34" charset="0"/>
                <a:ea typeface="Arial" panose="020B0604020202020204" pitchFamily="34" charset="0"/>
                <a:cs typeface="Arial" panose="020B0604020202020204" pitchFamily="34" charset="0"/>
              </a:rPr>
              <a:t>m</a:t>
            </a:r>
            <a:r>
              <a:rPr lang="es-MX" sz="1700" spc="-5" dirty="0">
                <a:latin typeface="Arial" panose="020B0604020202020204" pitchFamily="34" charset="0"/>
                <a:ea typeface="Arial" panose="020B0604020202020204" pitchFamily="34" charset="0"/>
                <a:cs typeface="Arial" panose="020B0604020202020204" pitchFamily="34" charset="0"/>
              </a:rPr>
              <a:t>idad.</a:t>
            </a:r>
            <a:endParaRPr lang="es-MX" sz="1700" dirty="0">
              <a:latin typeface="Arial" panose="020B0604020202020204" pitchFamily="34" charset="0"/>
              <a:ea typeface="Arial" panose="020B0604020202020204" pitchFamily="34" charset="0"/>
              <a:cs typeface="Arial" panose="020B0604020202020204" pitchFamily="34" charset="0"/>
            </a:endParaRPr>
          </a:p>
          <a:p>
            <a:pPr marL="538163" indent="-285750" algn="just">
              <a:spcAft>
                <a:spcPts val="600"/>
              </a:spcAft>
              <a:buSzPct val="100000"/>
              <a:buFont typeface="Wingdings" panose="05000000000000000000" pitchFamily="2" charset="2"/>
              <a:buChar char="q"/>
            </a:pPr>
            <a:r>
              <a:rPr lang="es-MX" sz="1700" spc="-5" dirty="0">
                <a:latin typeface="Arial" panose="020B0604020202020204" pitchFamily="34" charset="0"/>
                <a:ea typeface="Calibri" panose="020F0502020204030204" pitchFamily="34" charset="0"/>
                <a:cs typeface="Arial" panose="020B0604020202020204" pitchFamily="34" charset="0"/>
              </a:rPr>
              <a:t>L</a:t>
            </a:r>
            <a:r>
              <a:rPr lang="es-MX" sz="1700" dirty="0">
                <a:latin typeface="Arial" panose="020B0604020202020204" pitchFamily="34" charset="0"/>
                <a:ea typeface="Calibri" panose="020F0502020204030204" pitchFamily="34" charset="0"/>
                <a:cs typeface="Arial" panose="020B0604020202020204" pitchFamily="34" charset="0"/>
              </a:rPr>
              <a:t>a </a:t>
            </a:r>
            <a:r>
              <a:rPr lang="es-MX" sz="1700" spc="-5" dirty="0">
                <a:latin typeface="Arial" panose="020B0604020202020204" pitchFamily="34" charset="0"/>
                <a:ea typeface="Calibri" panose="020F0502020204030204" pitchFamily="34" charset="0"/>
                <a:cs typeface="Arial" panose="020B0604020202020204" pitchFamily="34" charset="0"/>
              </a:rPr>
              <a:t>e</a:t>
            </a:r>
            <a:r>
              <a:rPr lang="es-MX" sz="1700" spc="-15" dirty="0">
                <a:latin typeface="Arial" panose="020B0604020202020204" pitchFamily="34" charset="0"/>
                <a:ea typeface="Calibri" panose="020F0502020204030204" pitchFamily="34" charset="0"/>
                <a:cs typeface="Arial" panose="020B0604020202020204" pitchFamily="34" charset="0"/>
              </a:rPr>
              <a:t>v</a:t>
            </a:r>
            <a:r>
              <a:rPr lang="es-MX" sz="1700" spc="-5" dirty="0">
                <a:latin typeface="Arial" panose="020B0604020202020204" pitchFamily="34" charset="0"/>
                <a:ea typeface="Calibri" panose="020F0502020204030204" pitchFamily="34" charset="0"/>
                <a:cs typeface="Arial" panose="020B0604020202020204" pitchFamily="34" charset="0"/>
              </a:rPr>
              <a:t>alua</a:t>
            </a:r>
            <a:r>
              <a:rPr lang="es-MX" sz="1700" dirty="0">
                <a:latin typeface="Arial" panose="020B0604020202020204" pitchFamily="34" charset="0"/>
                <a:ea typeface="Calibri" panose="020F0502020204030204" pitchFamily="34" charset="0"/>
                <a:cs typeface="Arial" panose="020B0604020202020204" pitchFamily="34" charset="0"/>
              </a:rPr>
              <a:t>c</a:t>
            </a:r>
            <a:r>
              <a:rPr lang="es-MX" sz="1700" spc="-5" dirty="0">
                <a:latin typeface="Arial" panose="020B0604020202020204" pitchFamily="34" charset="0"/>
                <a:ea typeface="Calibri" panose="020F0502020204030204" pitchFamily="34" charset="0"/>
                <a:cs typeface="Arial" panose="020B0604020202020204" pitchFamily="34" charset="0"/>
              </a:rPr>
              <a:t>ió</a:t>
            </a:r>
            <a:r>
              <a:rPr lang="es-MX" sz="1700" dirty="0">
                <a:latin typeface="Arial" panose="020B0604020202020204" pitchFamily="34" charset="0"/>
                <a:ea typeface="Calibri" panose="020F0502020204030204" pitchFamily="34" charset="0"/>
                <a:cs typeface="Arial" panose="020B0604020202020204" pitchFamily="34" charset="0"/>
              </a:rPr>
              <a:t>n </a:t>
            </a:r>
            <a:r>
              <a:rPr lang="es-MX" sz="1700" spc="-5" dirty="0">
                <a:latin typeface="Arial" panose="020B0604020202020204" pitchFamily="34" charset="0"/>
                <a:ea typeface="Calibri" panose="020F0502020204030204" pitchFamily="34" charset="0"/>
                <a:cs typeface="Arial" panose="020B0604020202020204" pitchFamily="34" charset="0"/>
              </a:rPr>
              <a:t>d</a:t>
            </a:r>
            <a:r>
              <a:rPr lang="es-MX" sz="1700" dirty="0">
                <a:latin typeface="Arial" panose="020B0604020202020204" pitchFamily="34" charset="0"/>
                <a:ea typeface="Calibri" panose="020F0502020204030204" pitchFamily="34" charset="0"/>
                <a:cs typeface="Arial" panose="020B0604020202020204" pitchFamily="34" charset="0"/>
              </a:rPr>
              <a:t>e </a:t>
            </a:r>
            <a:r>
              <a:rPr lang="es-MX" sz="1700" spc="-5" dirty="0">
                <a:latin typeface="Arial" panose="020B0604020202020204" pitchFamily="34" charset="0"/>
                <a:ea typeface="Calibri" panose="020F0502020204030204" pitchFamily="34" charset="0"/>
                <a:cs typeface="Arial" panose="020B0604020202020204" pitchFamily="34" charset="0"/>
              </a:rPr>
              <a:t>l</a:t>
            </a:r>
            <a:r>
              <a:rPr lang="es-MX" sz="1700" dirty="0">
                <a:latin typeface="Arial" panose="020B0604020202020204" pitchFamily="34" charset="0"/>
                <a:ea typeface="Calibri" panose="020F0502020204030204" pitchFamily="34" charset="0"/>
                <a:cs typeface="Arial" panose="020B0604020202020204" pitchFamily="34" charset="0"/>
              </a:rPr>
              <a:t>a r</a:t>
            </a:r>
            <a:r>
              <a:rPr lang="es-MX" sz="1700" spc="-5" dirty="0">
                <a:latin typeface="Arial" panose="020B0604020202020204" pitchFamily="34" charset="0"/>
                <a:ea typeface="Calibri" panose="020F0502020204030204" pitchFamily="34" charset="0"/>
                <a:cs typeface="Arial" panose="020B0604020202020204" pitchFamily="34" charset="0"/>
              </a:rPr>
              <a:t>épli</a:t>
            </a:r>
            <a:r>
              <a:rPr lang="es-MX" sz="1700" dirty="0">
                <a:latin typeface="Arial" panose="020B0604020202020204" pitchFamily="34" charset="0"/>
                <a:ea typeface="Calibri" panose="020F0502020204030204" pitchFamily="34" charset="0"/>
                <a:cs typeface="Arial" panose="020B0604020202020204" pitchFamily="34" charset="0"/>
              </a:rPr>
              <a:t>ca </a:t>
            </a:r>
            <a:r>
              <a:rPr lang="es-MX" sz="1700" spc="-5" dirty="0">
                <a:latin typeface="Arial" panose="020B0604020202020204" pitchFamily="34" charset="0"/>
                <a:ea typeface="Calibri" panose="020F0502020204030204" pitchFamily="34" charset="0"/>
                <a:cs typeface="Arial" panose="020B0604020202020204" pitchFamily="34" charset="0"/>
              </a:rPr>
              <a:t>n</a:t>
            </a:r>
            <a:r>
              <a:rPr lang="es-MX" sz="1700" dirty="0">
                <a:latin typeface="Arial" panose="020B0604020202020204" pitchFamily="34" charset="0"/>
                <a:ea typeface="Calibri" panose="020F0502020204030204" pitchFamily="34" charset="0"/>
                <a:cs typeface="Arial" panose="020B0604020202020204" pitchFamily="34" charset="0"/>
              </a:rPr>
              <a:t>o</a:t>
            </a:r>
            <a:r>
              <a:rPr lang="es-MX" sz="1700" spc="-10" dirty="0">
                <a:latin typeface="Arial" panose="020B0604020202020204" pitchFamily="34" charset="0"/>
                <a:ea typeface="Calibri" panose="020F0502020204030204" pitchFamily="34" charset="0"/>
                <a:cs typeface="Arial" panose="020B0604020202020204" pitchFamily="34" charset="0"/>
              </a:rPr>
              <a:t> </a:t>
            </a:r>
            <a:r>
              <a:rPr lang="es-MX" sz="1700" dirty="0">
                <a:latin typeface="Arial" panose="020B0604020202020204" pitchFamily="34" charset="0"/>
                <a:ea typeface="Calibri" panose="020F0502020204030204" pitchFamily="34" charset="0"/>
                <a:cs typeface="Arial" panose="020B0604020202020204" pitchFamily="34" charset="0"/>
              </a:rPr>
              <a:t>r</a:t>
            </a:r>
            <a:r>
              <a:rPr lang="es-MX" sz="1700" spc="-15" dirty="0">
                <a:latin typeface="Arial" panose="020B0604020202020204" pitchFamily="34" charset="0"/>
                <a:ea typeface="Calibri" panose="020F0502020204030204" pitchFamily="34" charset="0"/>
                <a:cs typeface="Arial" panose="020B0604020202020204" pitchFamily="34" charset="0"/>
              </a:rPr>
              <a:t>e</a:t>
            </a:r>
            <a:r>
              <a:rPr lang="es-MX" sz="1700" spc="10" dirty="0">
                <a:latin typeface="Arial" panose="020B0604020202020204" pitchFamily="34" charset="0"/>
                <a:ea typeface="Calibri" panose="020F0502020204030204" pitchFamily="34" charset="0"/>
                <a:cs typeface="Arial" panose="020B0604020202020204" pitchFamily="34" charset="0"/>
              </a:rPr>
              <a:t>q</a:t>
            </a:r>
            <a:r>
              <a:rPr lang="es-MX" sz="1700" spc="-5" dirty="0">
                <a:latin typeface="Arial" panose="020B0604020202020204" pitchFamily="34" charset="0"/>
                <a:ea typeface="Calibri" panose="020F0502020204030204" pitchFamily="34" charset="0"/>
                <a:cs typeface="Arial" panose="020B0604020202020204" pitchFamily="34" charset="0"/>
              </a:rPr>
              <a:t>uie</a:t>
            </a:r>
            <a:r>
              <a:rPr lang="es-MX" sz="1700" dirty="0">
                <a:latin typeface="Arial" panose="020B0604020202020204" pitchFamily="34" charset="0"/>
                <a:ea typeface="Calibri" panose="020F0502020204030204" pitchFamily="34" charset="0"/>
                <a:cs typeface="Arial" panose="020B0604020202020204" pitchFamily="34" charset="0"/>
              </a:rPr>
              <a:t>re </a:t>
            </a:r>
            <a:r>
              <a:rPr lang="es-MX" sz="1700" spc="-5" dirty="0">
                <a:latin typeface="Arial" panose="020B0604020202020204" pitchFamily="34" charset="0"/>
                <a:ea typeface="Calibri" panose="020F0502020204030204" pitchFamily="34" charset="0"/>
                <a:cs typeface="Arial" panose="020B0604020202020204" pitchFamily="34" charset="0"/>
              </a:rPr>
              <a:t>d</a:t>
            </a:r>
            <a:r>
              <a:rPr lang="es-MX" sz="1700" dirty="0">
                <a:latin typeface="Arial" panose="020B0604020202020204" pitchFamily="34" charset="0"/>
                <a:ea typeface="Calibri" panose="020F0502020204030204" pitchFamily="34" charset="0"/>
                <a:cs typeface="Arial" panose="020B0604020202020204" pitchFamily="34" charset="0"/>
              </a:rPr>
              <a:t>e</a:t>
            </a:r>
            <a:r>
              <a:rPr lang="es-MX" sz="1700" spc="-10" dirty="0">
                <a:latin typeface="Arial" panose="020B0604020202020204" pitchFamily="34" charset="0"/>
                <a:ea typeface="Calibri" panose="020F0502020204030204" pitchFamily="34" charset="0"/>
                <a:cs typeface="Arial" panose="020B0604020202020204" pitchFamily="34" charset="0"/>
              </a:rPr>
              <a:t> </a:t>
            </a:r>
            <a:r>
              <a:rPr lang="es-MX" sz="1700" spc="-5" dirty="0">
                <a:latin typeface="Arial" panose="020B0604020202020204" pitchFamily="34" charset="0"/>
                <a:ea typeface="Calibri" panose="020F0502020204030204" pitchFamily="34" charset="0"/>
                <a:cs typeface="Arial" panose="020B0604020202020204" pitchFamily="34" charset="0"/>
              </a:rPr>
              <a:t>l</a:t>
            </a:r>
            <a:r>
              <a:rPr lang="es-MX" sz="1700" dirty="0">
                <a:latin typeface="Arial" panose="020B0604020202020204" pitchFamily="34" charset="0"/>
                <a:ea typeface="Calibri" panose="020F0502020204030204" pitchFamily="34" charset="0"/>
                <a:cs typeface="Arial" panose="020B0604020202020204" pitchFamily="34" charset="0"/>
              </a:rPr>
              <a:t>a </a:t>
            </a:r>
            <a:r>
              <a:rPr lang="es-MX" sz="1700" spc="-15" dirty="0">
                <a:latin typeface="Arial" panose="020B0604020202020204" pitchFamily="34" charset="0"/>
                <a:ea typeface="Calibri" panose="020F0502020204030204" pitchFamily="34" charset="0"/>
                <a:cs typeface="Arial" panose="020B0604020202020204" pitchFamily="34" charset="0"/>
              </a:rPr>
              <a:t>p</a:t>
            </a:r>
            <a:r>
              <a:rPr lang="es-MX" sz="1700" dirty="0">
                <a:latin typeface="Arial" panose="020B0604020202020204" pitchFamily="34" charset="0"/>
                <a:ea typeface="Calibri" panose="020F0502020204030204" pitchFamily="34" charset="0"/>
                <a:cs typeface="Arial" panose="020B0604020202020204" pitchFamily="34" charset="0"/>
              </a:rPr>
              <a:t>r</a:t>
            </a:r>
            <a:r>
              <a:rPr lang="es-MX" sz="1700" spc="-5" dirty="0">
                <a:latin typeface="Arial" panose="020B0604020202020204" pitchFamily="34" charset="0"/>
                <a:ea typeface="Calibri" panose="020F0502020204030204" pitchFamily="34" charset="0"/>
                <a:cs typeface="Arial" panose="020B0604020202020204" pitchFamily="34" charset="0"/>
              </a:rPr>
              <a:t>e</a:t>
            </a:r>
            <a:r>
              <a:rPr lang="es-MX" sz="1700" spc="-15" dirty="0">
                <a:latin typeface="Arial" panose="020B0604020202020204" pitchFamily="34" charset="0"/>
                <a:ea typeface="Calibri" panose="020F0502020204030204" pitchFamily="34" charset="0"/>
                <a:cs typeface="Arial" panose="020B0604020202020204" pitchFamily="34" charset="0"/>
              </a:rPr>
              <a:t>s</a:t>
            </a:r>
            <a:r>
              <a:rPr lang="es-MX" sz="1700" spc="-5" dirty="0">
                <a:latin typeface="Arial" panose="020B0604020202020204" pitchFamily="34" charset="0"/>
                <a:ea typeface="Calibri" panose="020F0502020204030204" pitchFamily="34" charset="0"/>
                <a:cs typeface="Arial" panose="020B0604020202020204" pitchFamily="34" charset="0"/>
              </a:rPr>
              <a:t>en</a:t>
            </a:r>
            <a:r>
              <a:rPr lang="es-MX" sz="1700" dirty="0">
                <a:latin typeface="Arial" panose="020B0604020202020204" pitchFamily="34" charset="0"/>
                <a:ea typeface="Calibri" panose="020F0502020204030204" pitchFamily="34" charset="0"/>
                <a:cs typeface="Arial" panose="020B0604020202020204" pitchFamily="34" charset="0"/>
              </a:rPr>
              <a:t>c</a:t>
            </a:r>
            <a:r>
              <a:rPr lang="es-MX" sz="1700" spc="-5" dirty="0">
                <a:latin typeface="Arial" panose="020B0604020202020204" pitchFamily="34" charset="0"/>
                <a:ea typeface="Calibri" panose="020F0502020204030204" pitchFamily="34" charset="0"/>
                <a:cs typeface="Arial" panose="020B0604020202020204" pitchFamily="34" charset="0"/>
              </a:rPr>
              <a:t>i</a:t>
            </a:r>
            <a:r>
              <a:rPr lang="es-MX" sz="1700" dirty="0">
                <a:latin typeface="Arial" panose="020B0604020202020204" pitchFamily="34" charset="0"/>
                <a:ea typeface="Calibri" panose="020F0502020204030204" pitchFamily="34" charset="0"/>
                <a:cs typeface="Arial" panose="020B0604020202020204" pitchFamily="34" charset="0"/>
              </a:rPr>
              <a:t>a </a:t>
            </a:r>
            <a:r>
              <a:rPr lang="es-MX" sz="1700" spc="-5" dirty="0">
                <a:latin typeface="Arial" panose="020B0604020202020204" pitchFamily="34" charset="0"/>
                <a:ea typeface="Calibri" panose="020F0502020204030204" pitchFamily="34" charset="0"/>
                <a:cs typeface="Arial" panose="020B0604020202020204" pitchFamily="34" charset="0"/>
              </a:rPr>
              <a:t>de</a:t>
            </a:r>
            <a:r>
              <a:rPr lang="es-MX" sz="1700" dirty="0">
                <a:latin typeface="Arial" panose="020B0604020202020204" pitchFamily="34" charset="0"/>
                <a:ea typeface="Calibri" panose="020F0502020204030204" pitchFamily="34" charset="0"/>
                <a:cs typeface="Arial" panose="020B0604020202020204" pitchFamily="34" charset="0"/>
              </a:rPr>
              <a:t>l </a:t>
            </a:r>
            <a:r>
              <a:rPr lang="es-MX" sz="1700" spc="5" dirty="0">
                <a:latin typeface="Arial" panose="020B0604020202020204" pitchFamily="34" charset="0"/>
                <a:ea typeface="Calibri" panose="020F0502020204030204" pitchFamily="34" charset="0"/>
                <a:cs typeface="Arial" panose="020B0604020202020204" pitchFamily="34" charset="0"/>
              </a:rPr>
              <a:t>t</a:t>
            </a:r>
            <a:r>
              <a:rPr lang="es-MX" sz="1700" spc="-5" dirty="0">
                <a:latin typeface="Arial" panose="020B0604020202020204" pitchFamily="34" charset="0"/>
                <a:ea typeface="Calibri" panose="020F0502020204030204" pitchFamily="34" charset="0"/>
                <a:cs typeface="Arial" panose="020B0604020202020204" pitchFamily="34" charset="0"/>
              </a:rPr>
              <a:t>i</a:t>
            </a:r>
            <a:r>
              <a:rPr lang="es-MX" sz="1700" spc="5" dirty="0">
                <a:latin typeface="Arial" panose="020B0604020202020204" pitchFamily="34" charset="0"/>
                <a:ea typeface="Calibri" panose="020F0502020204030204" pitchFamily="34" charset="0"/>
                <a:cs typeface="Arial" panose="020B0604020202020204" pitchFamily="34" charset="0"/>
              </a:rPr>
              <a:t>t</a:t>
            </a:r>
            <a:r>
              <a:rPr lang="es-MX" sz="1700" spc="-5" dirty="0">
                <a:latin typeface="Arial" panose="020B0604020202020204" pitchFamily="34" charset="0"/>
                <a:ea typeface="Calibri" panose="020F0502020204030204" pitchFamily="34" charset="0"/>
                <a:cs typeface="Arial" panose="020B0604020202020204" pitchFamily="34" charset="0"/>
              </a:rPr>
              <a:t>ula</a:t>
            </a:r>
            <a:r>
              <a:rPr lang="es-MX" sz="1700" dirty="0">
                <a:latin typeface="Arial" panose="020B0604020202020204" pitchFamily="34" charset="0"/>
                <a:ea typeface="Calibri" panose="020F0502020204030204" pitchFamily="34" charset="0"/>
                <a:cs typeface="Arial" panose="020B0604020202020204" pitchFamily="34" charset="0"/>
              </a:rPr>
              <a:t>r</a:t>
            </a:r>
            <a:r>
              <a:rPr lang="es-MX" sz="1700" spc="-5" dirty="0">
                <a:latin typeface="Arial" panose="020B0604020202020204" pitchFamily="34" charset="0"/>
                <a:ea typeface="Calibri" panose="020F0502020204030204" pitchFamily="34" charset="0"/>
                <a:cs typeface="Arial" panose="020B0604020202020204" pitchFamily="34" charset="0"/>
              </a:rPr>
              <a:t> d</a:t>
            </a:r>
            <a:r>
              <a:rPr lang="es-MX" sz="1700" dirty="0">
                <a:latin typeface="Arial" panose="020B0604020202020204" pitchFamily="34" charset="0"/>
                <a:ea typeface="Calibri" panose="020F0502020204030204" pitchFamily="34" charset="0"/>
                <a:cs typeface="Arial" panose="020B0604020202020204" pitchFamily="34" charset="0"/>
              </a:rPr>
              <a:t>e </a:t>
            </a:r>
            <a:r>
              <a:rPr lang="es-MX" sz="1700" spc="-5" dirty="0">
                <a:latin typeface="Arial" panose="020B0604020202020204" pitchFamily="34" charset="0"/>
                <a:ea typeface="Calibri" panose="020F0502020204030204" pitchFamily="34" charset="0"/>
                <a:cs typeface="Arial" panose="020B0604020202020204" pitchFamily="34" charset="0"/>
              </a:rPr>
              <a:t>l</a:t>
            </a:r>
            <a:r>
              <a:rPr lang="es-MX" sz="1700" dirty="0">
                <a:latin typeface="Arial" panose="020B0604020202020204" pitchFamily="34" charset="0"/>
                <a:ea typeface="Calibri" panose="020F0502020204030204" pitchFamily="34" charset="0"/>
                <a:cs typeface="Arial" panose="020B0604020202020204" pitchFamily="34" charset="0"/>
              </a:rPr>
              <a:t>a</a:t>
            </a:r>
            <a:r>
              <a:rPr lang="es-MX" sz="1700" spc="-10" dirty="0">
                <a:latin typeface="Arial" panose="020B0604020202020204" pitchFamily="34" charset="0"/>
                <a:ea typeface="Calibri" panose="020F0502020204030204" pitchFamily="34" charset="0"/>
                <a:cs typeface="Arial" panose="020B0604020202020204" pitchFamily="34" charset="0"/>
              </a:rPr>
              <a:t> </a:t>
            </a:r>
            <a:r>
              <a:rPr lang="es-MX" sz="1700" spc="-5" dirty="0">
                <a:latin typeface="Arial" panose="020B0604020202020204" pitchFamily="34" charset="0"/>
                <a:ea typeface="Calibri" panose="020F0502020204030204" pitchFamily="34" charset="0"/>
                <a:cs typeface="Arial" panose="020B0604020202020204" pitchFamily="34" charset="0"/>
              </a:rPr>
              <a:t>in</a:t>
            </a:r>
            <a:r>
              <a:rPr lang="es-MX" sz="1700" dirty="0">
                <a:latin typeface="Arial" panose="020B0604020202020204" pitchFamily="34" charset="0"/>
                <a:ea typeface="Calibri" panose="020F0502020204030204" pitchFamily="34" charset="0"/>
                <a:cs typeface="Arial" panose="020B0604020202020204" pitchFamily="34" charset="0"/>
              </a:rPr>
              <a:t>s</a:t>
            </a:r>
            <a:r>
              <a:rPr lang="es-MX" sz="1700" spc="-10" dirty="0">
                <a:latin typeface="Arial" panose="020B0604020202020204" pitchFamily="34" charset="0"/>
                <a:ea typeface="Calibri" panose="020F0502020204030204" pitchFamily="34" charset="0"/>
                <a:cs typeface="Arial" panose="020B0604020202020204" pitchFamily="34" charset="0"/>
              </a:rPr>
              <a:t>t</a:t>
            </a:r>
            <a:r>
              <a:rPr lang="es-MX" sz="1700" spc="-5" dirty="0">
                <a:latin typeface="Arial" panose="020B0604020202020204" pitchFamily="34" charset="0"/>
                <a:ea typeface="Calibri" panose="020F0502020204030204" pitchFamily="34" charset="0"/>
                <a:cs typeface="Arial" panose="020B0604020202020204" pitchFamily="34" charset="0"/>
              </a:rPr>
              <a:t>i</a:t>
            </a:r>
            <a:r>
              <a:rPr lang="es-MX" sz="1700" spc="5" dirty="0">
                <a:latin typeface="Arial" panose="020B0604020202020204" pitchFamily="34" charset="0"/>
                <a:ea typeface="Calibri" panose="020F0502020204030204" pitchFamily="34" charset="0"/>
                <a:cs typeface="Arial" panose="020B0604020202020204" pitchFamily="34" charset="0"/>
              </a:rPr>
              <a:t>t</a:t>
            </a:r>
            <a:r>
              <a:rPr lang="es-MX" sz="1700" spc="-5" dirty="0">
                <a:latin typeface="Arial" panose="020B0604020202020204" pitchFamily="34" charset="0"/>
                <a:ea typeface="Calibri" panose="020F0502020204030204" pitchFamily="34" charset="0"/>
                <a:cs typeface="Arial" panose="020B0604020202020204" pitchFamily="34" charset="0"/>
              </a:rPr>
              <a:t>u</a:t>
            </a:r>
            <a:r>
              <a:rPr lang="es-MX" sz="1700" dirty="0">
                <a:latin typeface="Arial" panose="020B0604020202020204" pitchFamily="34" charset="0"/>
                <a:ea typeface="Calibri" panose="020F0502020204030204" pitchFamily="34" charset="0"/>
                <a:cs typeface="Arial" panose="020B0604020202020204" pitchFamily="34" charset="0"/>
              </a:rPr>
              <a:t>c</a:t>
            </a:r>
            <a:r>
              <a:rPr lang="es-MX" sz="1700" spc="-5" dirty="0">
                <a:latin typeface="Arial" panose="020B0604020202020204" pitchFamily="34" charset="0"/>
                <a:ea typeface="Calibri" panose="020F0502020204030204" pitchFamily="34" charset="0"/>
                <a:cs typeface="Arial" panose="020B0604020202020204" pitchFamily="34" charset="0"/>
              </a:rPr>
              <a:t>ión.</a:t>
            </a:r>
            <a:endParaRPr lang="es-MX"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7694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02902" y="109461"/>
            <a:ext cx="6271558"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Calendario de actividades del PFCE 2018 - 2019</a:t>
            </a:r>
          </a:p>
        </p:txBody>
      </p:sp>
      <p:graphicFrame>
        <p:nvGraphicFramePr>
          <p:cNvPr id="6" name="Tabla 5"/>
          <p:cNvGraphicFramePr>
            <a:graphicFrameLocks noGrp="1"/>
          </p:cNvGraphicFramePr>
          <p:nvPr>
            <p:extLst>
              <p:ext uri="{D42A27DB-BD31-4B8C-83A1-F6EECF244321}">
                <p14:modId xmlns:p14="http://schemas.microsoft.com/office/powerpoint/2010/main" val="1507874584"/>
              </p:ext>
            </p:extLst>
          </p:nvPr>
        </p:nvGraphicFramePr>
        <p:xfrm>
          <a:off x="657529" y="1244600"/>
          <a:ext cx="7762304" cy="4680000"/>
        </p:xfrm>
        <a:graphic>
          <a:graphicData uri="http://schemas.openxmlformats.org/drawingml/2006/table">
            <a:tbl>
              <a:tblPr firstRow="1" bandRow="1">
                <a:tableStyleId>{5C22544A-7EE6-4342-B048-85BDC9FD1C3A}</a:tableStyleId>
              </a:tblPr>
              <a:tblGrid>
                <a:gridCol w="4579620">
                  <a:extLst>
                    <a:ext uri="{9D8B030D-6E8A-4147-A177-3AD203B41FA5}">
                      <a16:colId xmlns:a16="http://schemas.microsoft.com/office/drawing/2014/main" val="20000"/>
                    </a:ext>
                  </a:extLst>
                </a:gridCol>
                <a:gridCol w="3182684">
                  <a:extLst>
                    <a:ext uri="{9D8B030D-6E8A-4147-A177-3AD203B41FA5}">
                      <a16:colId xmlns:a16="http://schemas.microsoft.com/office/drawing/2014/main" val="20001"/>
                    </a:ext>
                  </a:extLst>
                </a:gridCol>
              </a:tblGrid>
              <a:tr h="390000">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Acciones</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Fechas</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0"/>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Publicación de Convocatoria</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24 de Enero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1"/>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Publicación de la Guía PFCE 2018 - 2019</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6 de Febrero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2"/>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Capacitación a UUTT y UUPP</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12 al 16 de Febrero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3"/>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Captura de Proyectos en sistema PFCE</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5 al 30 de Marzo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4"/>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Recepción de Documento PFCE</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16 al 20 de Abril</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5"/>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Evaluación de Documento PFCE</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7 al 11 de Mayo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6"/>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Evaluación de Réplica</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28 al 31 de Mayo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7"/>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Notificación de la asignación de recursos</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A más tardar el 15 de Junio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8"/>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Reprogramación de recursos asignados</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A más tardar el 29 de Junio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09"/>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Firma de convenios de Apoyo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A más tardar el 20 de Julio</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10"/>
                  </a:ext>
                </a:extLst>
              </a:tr>
              <a:tr h="390000">
                <a:tc>
                  <a:txBody>
                    <a:bodyPr/>
                    <a:lstStyle/>
                    <a:p>
                      <a:pPr indent="182880" algn="l">
                        <a:lnSpc>
                          <a:spcPct val="100000"/>
                        </a:lnSpc>
                        <a:spcAft>
                          <a:spcPts val="0"/>
                        </a:spcAft>
                      </a:pPr>
                      <a:r>
                        <a:rPr lang="es-ES" sz="1800" dirty="0">
                          <a:effectLst/>
                          <a:latin typeface="Arial" panose="020B0604020202020204" pitchFamily="34" charset="0"/>
                          <a:cs typeface="Arial" panose="020B0604020202020204" pitchFamily="34" charset="0"/>
                        </a:rPr>
                        <a:t>Ministración de recursos</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tc>
                  <a:txBody>
                    <a:bodyPr/>
                    <a:lstStyle/>
                    <a:p>
                      <a:pPr indent="182880" algn="ctr">
                        <a:lnSpc>
                          <a:spcPct val="100000"/>
                        </a:lnSpc>
                        <a:spcAft>
                          <a:spcPts val="0"/>
                        </a:spcAft>
                      </a:pPr>
                      <a:r>
                        <a:rPr lang="es-ES" sz="1800" dirty="0">
                          <a:effectLst/>
                          <a:latin typeface="Arial" panose="020B0604020202020204" pitchFamily="34" charset="0"/>
                          <a:cs typeface="Arial" panose="020B0604020202020204" pitchFamily="34" charset="0"/>
                        </a:rPr>
                        <a:t>A más tardar en Septiembre</a:t>
                      </a:r>
                      <a:endParaRPr lang="es-MX" sz="1200" b="1"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44978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297642" y="109461"/>
            <a:ext cx="7036395"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Conceptos que no apoya la SEP en el marco del PFCE</a:t>
            </a:r>
          </a:p>
        </p:txBody>
      </p:sp>
      <p:sp>
        <p:nvSpPr>
          <p:cNvPr id="8" name="Rectángulo 7"/>
          <p:cNvSpPr/>
          <p:nvPr/>
        </p:nvSpPr>
        <p:spPr>
          <a:xfrm>
            <a:off x="34965" y="635697"/>
            <a:ext cx="9058235" cy="6514604"/>
          </a:xfrm>
          <a:prstGeom prst="rect">
            <a:avLst/>
          </a:prstGeom>
        </p:spPr>
        <p:txBody>
          <a:bodyPr wrap="square">
            <a:spAutoFit/>
          </a:bodyPr>
          <a:lstStyle/>
          <a:p>
            <a:pPr marL="342900" indent="-342900">
              <a:spcAft>
                <a:spcPts val="400"/>
              </a:spcAft>
              <a:buFont typeface="+mj-lt"/>
              <a:buAutoNum type="alphaLcParenR"/>
            </a:pPr>
            <a:r>
              <a:rPr lang="es-ES" sz="1600" dirty="0">
                <a:latin typeface="Arial" panose="020B0604020202020204" pitchFamily="34" charset="0"/>
                <a:cs typeface="Arial" panose="020B0604020202020204" pitchFamily="34" charset="0"/>
              </a:rPr>
              <a:t>Becas de Personal académico y alumnos/as, apoyos de transporte para personal académico, alimentación y hospedaje para realizar estudios de posgrado al personal académico; así como para la publicación de tesis para obtención del grado académico o viáticos para presentación de exámenes de grado (deben canalizarse al PRODEP).</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Apoyos </a:t>
            </a:r>
            <a:r>
              <a:rPr lang="es-ES" sz="1600" dirty="0">
                <a:latin typeface="Arial" panose="020B0604020202020204" pitchFamily="34" charset="0"/>
                <a:cs typeface="Arial" panose="020B0604020202020204" pitchFamily="34" charset="0"/>
              </a:rPr>
              <a:t>de transporte, alimentación y hospedaje a alumnos/as y docentes que no justifiquen fortalecer la internacionalización de la educación superior, a través del establecimiento de redes internacionales de cooperación en las funciones sustantivas, la movilidad estudiantil y de académicos.</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El </a:t>
            </a:r>
            <a:r>
              <a:rPr lang="es-ES" sz="1600" dirty="0">
                <a:latin typeface="Arial" panose="020B0604020202020204" pitchFamily="34" charset="0"/>
                <a:cs typeface="Arial" panose="020B0604020202020204" pitchFamily="34" charset="0"/>
              </a:rPr>
              <a:t>establecimiento de sistemas de acreditación de estudios, entre otros aspectos; alimentación y hospedaje a evaluadores para realizar las acreditaciones de los organismos reconocidos por el COPAES, o en su caso para el personal de organismos certificadores de procesos de gestión.</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Apoyos </a:t>
            </a:r>
            <a:r>
              <a:rPr lang="es-ES" sz="1600" dirty="0">
                <a:latin typeface="Arial" panose="020B0604020202020204" pitchFamily="34" charset="0"/>
                <a:cs typeface="Arial" panose="020B0604020202020204" pitchFamily="34" charset="0"/>
              </a:rPr>
              <a:t>de transporte, alimentación y hospedaje para personal de empresas con las que se contrate servicios de certificación y recertificación de procesos de gestión.</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Becas </a:t>
            </a:r>
            <a:r>
              <a:rPr lang="es-ES" sz="1600" dirty="0">
                <a:latin typeface="Arial" panose="020B0604020202020204" pitchFamily="34" charset="0"/>
                <a:cs typeface="Arial" panose="020B0604020202020204" pitchFamily="34" charset="0"/>
              </a:rPr>
              <a:t>para estudiantes (quienes aspiren a una beca deben canalizarse al Programa Nacional de Becas).</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Compensaciones </a:t>
            </a:r>
            <a:r>
              <a:rPr lang="es-ES" sz="1600" dirty="0">
                <a:latin typeface="Arial" panose="020B0604020202020204" pitchFamily="34" charset="0"/>
                <a:cs typeface="Arial" panose="020B0604020202020204" pitchFamily="34" charset="0"/>
              </a:rPr>
              <a:t>salariales.</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Compra </a:t>
            </a:r>
            <a:r>
              <a:rPr lang="es-ES" sz="1600" dirty="0">
                <a:latin typeface="Arial" panose="020B0604020202020204" pitchFamily="34" charset="0"/>
                <a:cs typeface="Arial" panose="020B0604020202020204" pitchFamily="34" charset="0"/>
              </a:rPr>
              <a:t>de muebles para oficinas administrativas.</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Compra </a:t>
            </a:r>
            <a:r>
              <a:rPr lang="es-ES" sz="1600" dirty="0">
                <a:latin typeface="Arial" panose="020B0604020202020204" pitchFamily="34" charset="0"/>
                <a:cs typeface="Arial" panose="020B0604020202020204" pitchFamily="34" charset="0"/>
              </a:rPr>
              <a:t>de obsequios de cualquier índole y para cualquier tipo de evento.</a:t>
            </a:r>
            <a:endParaRPr lang="es-MX" sz="1600" dirty="0">
              <a:latin typeface="Arial" panose="020B0604020202020204" pitchFamily="34" charset="0"/>
              <a:cs typeface="Arial" panose="020B0604020202020204" pitchFamily="34" charset="0"/>
            </a:endParaRPr>
          </a:p>
          <a:p>
            <a:pPr marL="342900" indent="-342900">
              <a:spcAft>
                <a:spcPts val="400"/>
              </a:spcAft>
              <a:buFont typeface="+mj-lt"/>
              <a:buAutoNum type="alphaLcParenR"/>
            </a:pPr>
            <a:r>
              <a:rPr lang="es-ES" sz="1600" dirty="0" smtClean="0">
                <a:latin typeface="Arial" panose="020B0604020202020204" pitchFamily="34" charset="0"/>
                <a:cs typeface="Arial" panose="020B0604020202020204" pitchFamily="34" charset="0"/>
              </a:rPr>
              <a:t>Compra </a:t>
            </a:r>
            <a:r>
              <a:rPr lang="es-ES" sz="1600" dirty="0">
                <a:latin typeface="Arial" panose="020B0604020202020204" pitchFamily="34" charset="0"/>
                <a:cs typeface="Arial" panose="020B0604020202020204" pitchFamily="34" charset="0"/>
              </a:rPr>
              <a:t>de medicamentos que no estén relacionados con alguno de los PE del área de Ciencias de la Salud que se imparten en las IES</a:t>
            </a:r>
            <a:r>
              <a:rPr lang="es-ES" sz="1600" dirty="0" smtClean="0">
                <a:latin typeface="Arial" panose="020B0604020202020204" pitchFamily="34" charset="0"/>
                <a:cs typeface="Arial" panose="020B0604020202020204" pitchFamily="34" charset="0"/>
              </a:rPr>
              <a:t>.</a:t>
            </a:r>
          </a:p>
          <a:p>
            <a:pPr marL="342900" indent="-342900">
              <a:spcAft>
                <a:spcPts val="400"/>
              </a:spcAft>
              <a:buFont typeface="+mj-lt"/>
              <a:buAutoNum type="alphaLcParenR"/>
            </a:pPr>
            <a:r>
              <a:rPr lang="es-ES" sz="1600" dirty="0">
                <a:latin typeface="Arial" panose="020B0604020202020204" pitchFamily="34" charset="0"/>
                <a:cs typeface="Arial" panose="020B0604020202020204" pitchFamily="34" charset="0"/>
              </a:rPr>
              <a:t>Compra de vehículos (terrestres, acuáticos y/o aéreos</a:t>
            </a:r>
            <a:r>
              <a:rPr lang="es-ES" sz="1600" dirty="0" smtClean="0">
                <a:latin typeface="Arial" panose="020B0604020202020204" pitchFamily="34" charset="0"/>
                <a:cs typeface="Arial" panose="020B0604020202020204" pitchFamily="34" charset="0"/>
              </a:rPr>
              <a:t>).</a:t>
            </a:r>
          </a:p>
          <a:p>
            <a:pPr marL="342900" indent="-342900">
              <a:spcAft>
                <a:spcPts val="400"/>
              </a:spcAft>
              <a:buFont typeface="+mj-lt"/>
              <a:buAutoNum type="alphaLcParenR"/>
            </a:pPr>
            <a:r>
              <a:rPr lang="es-ES" sz="1600" dirty="0">
                <a:latin typeface="Arial" panose="020B0604020202020204" pitchFamily="34" charset="0"/>
                <a:cs typeface="Arial" panose="020B0604020202020204" pitchFamily="34" charset="0"/>
              </a:rPr>
              <a:t>Estímulos económicos al personal académico y administrativo que labora en la IES</a:t>
            </a:r>
            <a:r>
              <a:rPr lang="es-ES" sz="1600" dirty="0" smtClean="0">
                <a:latin typeface="Arial" panose="020B0604020202020204" pitchFamily="34" charset="0"/>
                <a:cs typeface="Arial" panose="020B0604020202020204" pitchFamily="34" charset="0"/>
              </a:rPr>
              <a:t>.</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29304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65445" y="595057"/>
            <a:ext cx="9078555" cy="6299160"/>
          </a:xfrm>
          <a:prstGeom prst="rect">
            <a:avLst/>
          </a:prstGeom>
        </p:spPr>
        <p:txBody>
          <a:bodyPr wrap="square">
            <a:spAutoFit/>
          </a:bodyPr>
          <a:lstStyle/>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Eventos </a:t>
            </a:r>
            <a:r>
              <a:rPr lang="es-ES" sz="1500" dirty="0">
                <a:latin typeface="Arial" panose="020B0604020202020204" pitchFamily="34" charset="0"/>
                <a:cs typeface="Arial" panose="020B0604020202020204" pitchFamily="34" charset="0"/>
              </a:rPr>
              <a:t>culturales sin relación con la misión de los PE.</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Gastos </a:t>
            </a:r>
            <a:r>
              <a:rPr lang="es-ES" sz="1500" dirty="0">
                <a:latin typeface="Arial" panose="020B0604020202020204" pitchFamily="34" charset="0"/>
                <a:cs typeface="Arial" panose="020B0604020202020204" pitchFamily="34" charset="0"/>
              </a:rPr>
              <a:t>de operación tales como: el pago de servicios de la IES (agua, luz y teléfono, combustibles), servicios de internet, mantenimiento de vehículos, tractores, lanchas y servicio de mensajería.</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Honorarios </a:t>
            </a:r>
            <a:r>
              <a:rPr lang="es-ES" sz="1500" dirty="0">
                <a:latin typeface="Arial" panose="020B0604020202020204" pitchFamily="34" charset="0"/>
                <a:cs typeface="Arial" panose="020B0604020202020204" pitchFamily="34" charset="0"/>
              </a:rPr>
              <a:t>para personal de la propia IES o pago de personal de apoyo.</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Materiales </a:t>
            </a:r>
            <a:r>
              <a:rPr lang="es-ES" sz="1500" dirty="0">
                <a:latin typeface="Arial" panose="020B0604020202020204" pitchFamily="34" charset="0"/>
                <a:cs typeface="Arial" panose="020B0604020202020204" pitchFamily="34" charset="0"/>
              </a:rPr>
              <a:t>de oficina o cafetería (este requerimiento se debe atender con los recursos del presupuesto ordinario de la IES).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Materiales </a:t>
            </a:r>
            <a:r>
              <a:rPr lang="es-ES" sz="1500" dirty="0">
                <a:latin typeface="Arial" panose="020B0604020202020204" pitchFamily="34" charset="0"/>
                <a:cs typeface="Arial" panose="020B0604020202020204" pitchFamily="34" charset="0"/>
              </a:rPr>
              <a:t>para promoción de la oferta educativa.</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Los </a:t>
            </a:r>
            <a:r>
              <a:rPr lang="es-ES" sz="1500" dirty="0">
                <a:latin typeface="Arial" panose="020B0604020202020204" pitchFamily="34" charset="0"/>
                <a:cs typeface="Arial" panose="020B0604020202020204" pitchFamily="34" charset="0"/>
              </a:rPr>
              <a:t>rubros restringidos conforme a lo dispuesto en el PEF vigente.</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Plazas </a:t>
            </a:r>
            <a:r>
              <a:rPr lang="es-ES" sz="1500" dirty="0">
                <a:latin typeface="Arial" panose="020B0604020202020204" pitchFamily="34" charset="0"/>
                <a:cs typeface="Arial" panose="020B0604020202020204" pitchFamily="34" charset="0"/>
              </a:rPr>
              <a:t>de personal académico y administrativo que labora en la IES.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Proyectos</a:t>
            </a:r>
            <a:r>
              <a:rPr lang="es-ES" sz="1500" dirty="0">
                <a:latin typeface="Arial" panose="020B0604020202020204" pitchFamily="34" charset="0"/>
                <a:cs typeface="Arial" panose="020B0604020202020204" pitchFamily="34" charset="0"/>
              </a:rPr>
              <a:t>, objetivos, metas, acciones o conceptos que se dupliquen con los inherentes a apoyos financieros otorgados o por otorgarse en el marco de fondos extraordinarios previstos en el PEF vigente.</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Publicaciones </a:t>
            </a:r>
            <a:r>
              <a:rPr lang="es-ES" sz="1500" dirty="0">
                <a:latin typeface="Arial" panose="020B0604020202020204" pitchFamily="34" charset="0"/>
                <a:cs typeface="Arial" panose="020B0604020202020204" pitchFamily="34" charset="0"/>
              </a:rPr>
              <a:t>de libros y revistas no arbitradas.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Reconocimientos </a:t>
            </a:r>
            <a:r>
              <a:rPr lang="es-ES" sz="1500" dirty="0">
                <a:latin typeface="Arial" panose="020B0604020202020204" pitchFamily="34" charset="0"/>
                <a:cs typeface="Arial" panose="020B0604020202020204" pitchFamily="34" charset="0"/>
              </a:rPr>
              <a:t>y/o estímulos a estudiantes.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Recursos </a:t>
            </a:r>
            <a:r>
              <a:rPr lang="es-ES" sz="1500" dirty="0">
                <a:latin typeface="Arial" panose="020B0604020202020204" pitchFamily="34" charset="0"/>
                <a:cs typeface="Arial" panose="020B0604020202020204" pitchFamily="34" charset="0"/>
              </a:rPr>
              <a:t>para firma de convenios.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Renta </a:t>
            </a:r>
            <a:r>
              <a:rPr lang="es-ES" sz="1500" dirty="0">
                <a:latin typeface="Arial" panose="020B0604020202020204" pitchFamily="34" charset="0"/>
                <a:cs typeface="Arial" panose="020B0604020202020204" pitchFamily="34" charset="0"/>
              </a:rPr>
              <a:t>de espacios y mobiliario para la realización de eventos académicos.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Sobresueldos </a:t>
            </a:r>
            <a:r>
              <a:rPr lang="es-ES" sz="1500" dirty="0">
                <a:latin typeface="Arial" panose="020B0604020202020204" pitchFamily="34" charset="0"/>
                <a:cs typeface="Arial" panose="020B0604020202020204" pitchFamily="34" charset="0"/>
              </a:rPr>
              <a:t>y sueldos.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Pago </a:t>
            </a:r>
            <a:r>
              <a:rPr lang="es-ES" sz="1500" dirty="0">
                <a:latin typeface="Arial" panose="020B0604020202020204" pitchFamily="34" charset="0"/>
                <a:cs typeface="Arial" panose="020B0604020202020204" pitchFamily="34" charset="0"/>
              </a:rPr>
              <a:t>a profesoras/es bajo los rubros de honorarios o servicios para atender actividades de docencia.</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Pago </a:t>
            </a:r>
            <a:r>
              <a:rPr lang="es-ES" sz="1500" dirty="0">
                <a:latin typeface="Arial" panose="020B0604020202020204" pitchFamily="34" charset="0"/>
                <a:cs typeface="Arial" panose="020B0604020202020204" pitchFamily="34" charset="0"/>
              </a:rPr>
              <a:t>de personal para llevar a cabo presentaciones musicales, artísticas, trabajo de seguridad o para el apoyo de actividades deportivas.</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Apoyo </a:t>
            </a:r>
            <a:r>
              <a:rPr lang="es-ES" sz="1500" dirty="0">
                <a:latin typeface="Arial" panose="020B0604020202020204" pitchFamily="34" charset="0"/>
                <a:cs typeface="Arial" panose="020B0604020202020204" pitchFamily="34" charset="0"/>
              </a:rPr>
              <a:t>a solicitudes de gastos (triviales) que no impactan a la mejora de la calidad.</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Pago </a:t>
            </a:r>
            <a:r>
              <a:rPr lang="es-ES" sz="1500" dirty="0">
                <a:latin typeface="Arial" panose="020B0604020202020204" pitchFamily="34" charset="0"/>
                <a:cs typeface="Arial" panose="020B0604020202020204" pitchFamily="34" charset="0"/>
              </a:rPr>
              <a:t>de peajes para personal administrativo, de profesoras/es, alumnos o alumnas que no estén relacionados con actividades propias del quehacer académico.</a:t>
            </a:r>
            <a:endParaRPr lang="es-MX" sz="1500" dirty="0">
              <a:latin typeface="Arial" panose="020B0604020202020204" pitchFamily="34" charset="0"/>
              <a:cs typeface="Arial" panose="020B0604020202020204" pitchFamily="34" charset="0"/>
            </a:endParaRPr>
          </a:p>
          <a:p>
            <a:pPr marL="342900" indent="-342900">
              <a:spcAft>
                <a:spcPts val="200"/>
              </a:spcAft>
              <a:buFont typeface="+mj-lt"/>
              <a:buAutoNum type="alphaLcParenR" startAt="12"/>
            </a:pPr>
            <a:r>
              <a:rPr lang="es-ES" sz="1500" dirty="0" smtClean="0">
                <a:latin typeface="Arial" panose="020B0604020202020204" pitchFamily="34" charset="0"/>
                <a:cs typeface="Arial" panose="020B0604020202020204" pitchFamily="34" charset="0"/>
              </a:rPr>
              <a:t>Pago </a:t>
            </a:r>
            <a:r>
              <a:rPr lang="es-ES" sz="1500" dirty="0">
                <a:latin typeface="Arial" panose="020B0604020202020204" pitchFamily="34" charset="0"/>
                <a:cs typeface="Arial" panose="020B0604020202020204" pitchFamily="34" charset="0"/>
              </a:rPr>
              <a:t>de propinas.</a:t>
            </a:r>
            <a:endParaRPr lang="es-MX" sz="1500" dirty="0">
              <a:latin typeface="Arial" panose="020B0604020202020204" pitchFamily="34" charset="0"/>
              <a:cs typeface="Arial" panose="020B0604020202020204" pitchFamily="34" charset="0"/>
            </a:endParaRPr>
          </a:p>
        </p:txBody>
      </p:sp>
      <p:sp>
        <p:nvSpPr>
          <p:cNvPr id="8" name="Rectángulo 7"/>
          <p:cNvSpPr/>
          <p:nvPr/>
        </p:nvSpPr>
        <p:spPr>
          <a:xfrm>
            <a:off x="1297642" y="109461"/>
            <a:ext cx="7036395" cy="400110"/>
          </a:xfrm>
          <a:prstGeom prst="rect">
            <a:avLst/>
          </a:prstGeom>
          <a:noFill/>
        </p:spPr>
        <p:txBody>
          <a:bodyPr wrap="square" lIns="91440" tIns="45720" rIns="91440" bIns="45720">
            <a:spAutoFit/>
          </a:bodyPr>
          <a:lstStyle/>
          <a:p>
            <a:pPr algn="ctr"/>
            <a:r>
              <a:rPr lang="es-ES" sz="2000" b="1" dirty="0">
                <a:latin typeface="Arial" panose="020B0604020202020204" pitchFamily="34" charset="0"/>
                <a:cs typeface="Arial" panose="020B0604020202020204" pitchFamily="34" charset="0"/>
              </a:rPr>
              <a:t>Conceptos que no apoya la SEP en el marco del PFCE</a:t>
            </a:r>
          </a:p>
        </p:txBody>
      </p:sp>
    </p:spTree>
    <p:extLst>
      <p:ext uri="{BB962C8B-B14F-4D97-AF65-F5344CB8AC3E}">
        <p14:creationId xmlns:p14="http://schemas.microsoft.com/office/powerpoint/2010/main" val="760520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66822" y="1565255"/>
            <a:ext cx="5068119" cy="1015663"/>
          </a:xfrm>
          <a:prstGeom prst="rect">
            <a:avLst/>
          </a:prstGeom>
          <a:scene3d>
            <a:camera prst="orthographicFront"/>
            <a:lightRig rig="threePt" dir="t"/>
          </a:scene3d>
          <a:sp3d prstMaterial="metal">
            <a:bevelT w="165100" prst="coolSlant"/>
            <a:bevelB w="165100" prst="coolSlant"/>
          </a:sp3d>
        </p:spPr>
        <p:style>
          <a:lnRef idx="2">
            <a:schemeClr val="accent3"/>
          </a:lnRef>
          <a:fillRef idx="1">
            <a:schemeClr val="lt1"/>
          </a:fillRef>
          <a:effectRef idx="0">
            <a:schemeClr val="accent3"/>
          </a:effectRef>
          <a:fontRef idx="minor">
            <a:schemeClr val="dk1"/>
          </a:fontRef>
        </p:style>
        <p:txBody>
          <a:bodyPr wrap="none" lIns="91440" tIns="45720" rIns="91440" bIns="45720">
            <a:spAutoFit/>
          </a:bodyPr>
          <a:lstStyle/>
          <a:p>
            <a:pPr algn="ctr"/>
            <a:r>
              <a:rPr lang="es-ES" sz="60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Muchas gracias</a:t>
            </a:r>
            <a:endParaRPr lang="es-ES" sz="6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3" name="CuadroTexto 2"/>
          <p:cNvSpPr txBox="1"/>
          <p:nvPr/>
        </p:nvSpPr>
        <p:spPr>
          <a:xfrm>
            <a:off x="1046482" y="3718560"/>
            <a:ext cx="6908800" cy="1815882"/>
          </a:xfrm>
          <a:prstGeom prst="rect">
            <a:avLst/>
          </a:prstGeom>
          <a:noFill/>
        </p:spPr>
        <p:txBody>
          <a:bodyPr wrap="square" rtlCol="0">
            <a:spAutoFit/>
          </a:bodyPr>
          <a:lstStyle/>
          <a:p>
            <a:pPr algn="ctr"/>
            <a:r>
              <a:rPr lang="es-MX" sz="2800" dirty="0" smtClean="0">
                <a:latin typeface="Arial" panose="020B0604020202020204" pitchFamily="34" charset="0"/>
                <a:cs typeface="Arial" panose="020B0604020202020204" pitchFamily="34" charset="0"/>
              </a:rPr>
              <a:t>Para cualquier aclaración o duda, favor de comunicarse al teléfono (01 55) 36011614 o al correo electrónico</a:t>
            </a:r>
          </a:p>
          <a:p>
            <a:pPr algn="ctr"/>
            <a:r>
              <a:rPr lang="es-MX" sz="2800" smtClean="0">
                <a:latin typeface="Arial" panose="020B0604020202020204" pitchFamily="34" charset="0"/>
                <a:cs typeface="Arial" panose="020B0604020202020204" pitchFamily="34" charset="0"/>
                <a:hlinkClick r:id="rId2"/>
              </a:rPr>
              <a:t>correoPFCE@nube.sep.gob.mx</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0760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26" y="661325"/>
            <a:ext cx="9144925" cy="5539978"/>
          </a:xfrm>
          <a:prstGeom prst="rect">
            <a:avLst/>
          </a:prstGeom>
        </p:spPr>
        <p:txBody>
          <a:bodyPr wrap="square">
            <a:spAutoFit/>
          </a:bodyPr>
          <a:lstStyle/>
          <a:p>
            <a:pPr marL="64135" marR="74295" indent="-635" algn="just">
              <a:spcAft>
                <a:spcPts val="600"/>
              </a:spcAft>
            </a:pPr>
            <a:r>
              <a:rPr lang="es-MX" spc="-5" dirty="0" smtClean="0">
                <a:latin typeface="Arial" panose="020B0604020202020204" pitchFamily="34" charset="0"/>
                <a:ea typeface="Arial" panose="020B0604020202020204" pitchFamily="34" charset="0"/>
                <a:cs typeface="Arial" panose="020B0604020202020204" pitchFamily="34" charset="0"/>
              </a:rPr>
              <a:t>Pa</a:t>
            </a:r>
            <a:r>
              <a:rPr lang="es-MX" dirty="0" smtClean="0">
                <a:latin typeface="Arial" panose="020B0604020202020204" pitchFamily="34" charset="0"/>
                <a:ea typeface="Arial" panose="020B0604020202020204" pitchFamily="34" charset="0"/>
                <a:cs typeface="Arial" panose="020B0604020202020204" pitchFamily="34" charset="0"/>
              </a:rPr>
              <a:t>ra</a:t>
            </a:r>
            <a:r>
              <a:rPr lang="es-MX" spc="100"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0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ab</a:t>
            </a:r>
            <a:r>
              <a:rPr lang="es-MX" dirty="0">
                <a:latin typeface="Arial" panose="020B0604020202020204" pitchFamily="34" charset="0"/>
                <a:ea typeface="Arial" panose="020B0604020202020204" pitchFamily="34" charset="0"/>
                <a:cs typeface="Arial" panose="020B0604020202020204" pitchFamily="34" charset="0"/>
              </a:rPr>
              <a:t>o</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9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so</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planea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7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enien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eali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análi</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a:t>
            </a:r>
            <a:r>
              <a:rPr lang="es-MX" spc="10"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ale</a:t>
            </a:r>
            <a:r>
              <a:rPr lang="es-MX" dirty="0">
                <a:latin typeface="Arial" panose="020B0604020202020204" pitchFamily="34" charset="0"/>
                <a:ea typeface="Arial" panose="020B0604020202020204" pitchFamily="34" charset="0"/>
                <a:cs typeface="Arial" panose="020B0604020202020204" pitchFamily="34" charset="0"/>
              </a:rPr>
              <a:t>s</a:t>
            </a:r>
            <a:r>
              <a:rPr lang="es-MX" spc="9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undo</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b</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t>
            </a:r>
            <a:r>
              <a:rPr lang="es-MX" spc="10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a:t>
            </a:r>
            <a:r>
              <a:rPr lang="es-MX" spc="1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s</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105"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2</a:t>
            </a:r>
            <a:r>
              <a:rPr lang="es-MX" spc="-10" dirty="0" smtClean="0">
                <a:latin typeface="Arial" panose="020B0604020202020204" pitchFamily="34" charset="0"/>
                <a:ea typeface="Arial" panose="020B0604020202020204" pitchFamily="34" charset="0"/>
                <a:cs typeface="Arial" panose="020B0604020202020204" pitchFamily="34" charset="0"/>
              </a:rPr>
              <a:t>0</a:t>
            </a:r>
            <a:r>
              <a:rPr lang="es-MX" spc="-5" dirty="0" smtClean="0">
                <a:latin typeface="Arial" panose="020B0604020202020204" pitchFamily="34" charset="0"/>
                <a:ea typeface="Arial" panose="020B0604020202020204" pitchFamily="34" charset="0"/>
                <a:cs typeface="Arial" panose="020B0604020202020204" pitchFamily="34" charset="0"/>
              </a:rPr>
              <a:t>14</a:t>
            </a:r>
            <a:r>
              <a:rPr lang="es-MX" spc="110" dirty="0" smtClean="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h</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leci</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1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c</a:t>
            </a:r>
            <a:r>
              <a:rPr lang="es-MX" spc="-5" dirty="0">
                <a:latin typeface="Arial" panose="020B0604020202020204" pitchFamily="34" charset="0"/>
                <a:ea typeface="Arial" panose="020B0604020202020204" pitchFamily="34" charset="0"/>
                <a:cs typeface="Arial" panose="020B0604020202020204" pitchFamily="34" charset="0"/>
              </a:rPr>
              <a:t>apacida</a:t>
            </a:r>
            <a:r>
              <a:rPr lang="es-MX" dirty="0">
                <a:latin typeface="Arial" panose="020B0604020202020204" pitchFamily="34" charset="0"/>
                <a:ea typeface="Arial" panose="020B0604020202020204" pitchFamily="34" charset="0"/>
                <a:cs typeface="Arial" panose="020B0604020202020204" pitchFamily="34" charset="0"/>
              </a:rPr>
              <a:t>d</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pe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d</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d</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ionale</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b</a:t>
            </a:r>
            <a:r>
              <a:rPr lang="es-MX"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 l</a:t>
            </a:r>
            <a:r>
              <a:rPr lang="es-MX"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ua</a:t>
            </a:r>
            <a:r>
              <a:rPr lang="es-MX"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adé</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a:t>
            </a:r>
            <a:r>
              <a:rPr lang="es-MX" spc="-2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3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13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a:t>
            </a:r>
            <a:r>
              <a:rPr lang="es-MX" spc="1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n</a:t>
            </a:r>
            <a:r>
              <a:rPr lang="es-MX" spc="12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1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o</a:t>
            </a:r>
            <a:r>
              <a:rPr lang="es-MX" spc="-5" dirty="0">
                <a:latin typeface="Arial" panose="020B0604020202020204" pitchFamily="34" charset="0"/>
                <a:ea typeface="Arial" panose="020B0604020202020204" pitchFamily="34" charset="0"/>
                <a:cs typeface="Arial" panose="020B0604020202020204" pitchFamily="34" charset="0"/>
              </a:rPr>
              <a:t>pó</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1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iden</a:t>
            </a:r>
            <a:r>
              <a:rPr lang="es-MX" spc="5" dirty="0">
                <a:latin typeface="Arial" panose="020B0604020202020204" pitchFamily="34" charset="0"/>
                <a:ea typeface="Arial" panose="020B0604020202020204" pitchFamily="34" charset="0"/>
                <a:cs typeface="Arial" panose="020B0604020202020204" pitchFamily="34" charset="0"/>
              </a:rPr>
              <a:t>t</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s</a:t>
            </a:r>
            <a:r>
              <a:rPr lang="es-MX" spc="1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ione</a:t>
            </a:r>
            <a:r>
              <a:rPr lang="es-MX" dirty="0">
                <a:latin typeface="Arial" panose="020B0604020202020204" pitchFamily="34" charset="0"/>
                <a:ea typeface="Arial" panose="020B0604020202020204" pitchFamily="34" charset="0"/>
                <a:cs typeface="Arial" panose="020B0604020202020204" pitchFamily="34" charset="0"/>
              </a:rPr>
              <a:t>s</a:t>
            </a:r>
            <a:r>
              <a:rPr lang="es-MX" spc="13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1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rr</a:t>
            </a:r>
            <a:r>
              <a:rPr lang="es-MX" spc="-5" dirty="0">
                <a:latin typeface="Arial" panose="020B0604020202020204" pitchFamily="34" charset="0"/>
                <a:ea typeface="Arial" panose="020B0604020202020204" pitchFamily="34" charset="0"/>
                <a:cs typeface="Arial" panose="020B0604020202020204" pitchFamily="34" charset="0"/>
              </a:rPr>
              <a:t>olla</a:t>
            </a:r>
            <a:r>
              <a:rPr lang="es-MX" dirty="0">
                <a:latin typeface="Arial" panose="020B0604020202020204" pitchFamily="34" charset="0"/>
                <a:ea typeface="Arial" panose="020B0604020202020204" pitchFamily="34" charset="0"/>
                <a:cs typeface="Arial" panose="020B0604020202020204" pitchFamily="34" charset="0"/>
              </a:rPr>
              <a:t>r</a:t>
            </a:r>
            <a:r>
              <a:rPr lang="es-MX" spc="14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a:t>
            </a:r>
            <a:r>
              <a:rPr lang="es-MX" spc="13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al</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an</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1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 </a:t>
            </a:r>
            <a:r>
              <a:rPr lang="es-MX" spc="-5" dirty="0">
                <a:latin typeface="Arial" panose="020B0604020202020204" pitchFamily="34" charset="0"/>
                <a:ea typeface="Arial" panose="020B0604020202020204" pitchFamily="34" charset="0"/>
                <a:cs typeface="Arial" panose="020B0604020202020204" pitchFamily="34" charset="0"/>
              </a:rPr>
              <a:t>ob</a:t>
            </a:r>
            <a:r>
              <a:rPr lang="es-MX" spc="5" dirty="0">
                <a:latin typeface="Arial" panose="020B0604020202020204" pitchFamily="34" charset="0"/>
                <a:ea typeface="Arial" panose="020B0604020202020204" pitchFamily="34" charset="0"/>
                <a:cs typeface="Arial" panose="020B0604020202020204" pitchFamily="34" charset="0"/>
              </a:rPr>
              <a:t>j</a:t>
            </a:r>
            <a:r>
              <a:rPr lang="es-MX" spc="-5"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a:t>
            </a:r>
            <a:r>
              <a:rPr lang="es-MX" spc="125" dirty="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Programa </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spc="-15" dirty="0" smtClean="0">
                <a:latin typeface="Arial" panose="020B0604020202020204" pitchFamily="34" charset="0"/>
                <a:ea typeface="Arial" panose="020B0604020202020204" pitchFamily="34" charset="0"/>
                <a:cs typeface="Arial" panose="020B0604020202020204" pitchFamily="34" charset="0"/>
              </a:rPr>
              <a:t>n</a:t>
            </a:r>
            <a:r>
              <a:rPr lang="es-MX" dirty="0" smtClean="0">
                <a:latin typeface="Arial" panose="020B0604020202020204" pitchFamily="34" charset="0"/>
                <a:ea typeface="Arial" panose="020B0604020202020204" pitchFamily="34" charset="0"/>
                <a:cs typeface="Arial" panose="020B0604020202020204" pitchFamily="34" charset="0"/>
              </a:rPr>
              <a:t>s</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i</a:t>
            </a:r>
            <a:r>
              <a:rPr lang="es-MX" spc="5" dirty="0" smtClean="0">
                <a:latin typeface="Arial" panose="020B0604020202020204" pitchFamily="34" charset="0"/>
                <a:ea typeface="Arial" panose="020B0604020202020204" pitchFamily="34" charset="0"/>
                <a:cs typeface="Arial" panose="020B0604020202020204" pitchFamily="34" charset="0"/>
              </a:rPr>
              <a:t>t</a:t>
            </a:r>
            <a:r>
              <a:rPr lang="es-MX" spc="-5" dirty="0" smtClean="0">
                <a:latin typeface="Arial" panose="020B0604020202020204" pitchFamily="34" charset="0"/>
                <a:ea typeface="Arial" panose="020B0604020202020204" pitchFamily="34" charset="0"/>
                <a:cs typeface="Arial" panose="020B0604020202020204" pitchFamily="34" charset="0"/>
              </a:rPr>
              <a:t>u</a:t>
            </a:r>
            <a:r>
              <a:rPr lang="es-MX" dirty="0" smtClean="0">
                <a:latin typeface="Arial" panose="020B0604020202020204" pitchFamily="34" charset="0"/>
                <a:ea typeface="Arial" panose="020B0604020202020204" pitchFamily="34" charset="0"/>
                <a:cs typeface="Arial" panose="020B0604020202020204" pitchFamily="34" charset="0"/>
              </a:rPr>
              <a:t>c</a:t>
            </a:r>
            <a:r>
              <a:rPr lang="es-MX" spc="-5" dirty="0" smtClean="0">
                <a:latin typeface="Arial" panose="020B0604020202020204" pitchFamily="34" charset="0"/>
                <a:ea typeface="Arial" panose="020B0604020202020204" pitchFamily="34" charset="0"/>
                <a:cs typeface="Arial" panose="020B0604020202020204" pitchFamily="34" charset="0"/>
              </a:rPr>
              <a:t>iona</a:t>
            </a:r>
            <a:r>
              <a:rPr lang="es-MX" dirty="0" smtClean="0">
                <a:latin typeface="Arial" panose="020B0604020202020204" pitchFamily="34" charset="0"/>
                <a:ea typeface="Arial" panose="020B0604020202020204" pitchFamily="34" charset="0"/>
                <a:cs typeface="Arial" panose="020B0604020202020204" pitchFamily="34" charset="0"/>
              </a:rPr>
              <a:t>l</a:t>
            </a:r>
            <a:r>
              <a:rPr lang="es-MX" spc="115" dirty="0" smtClean="0">
                <a:latin typeface="Arial" panose="020B0604020202020204" pitchFamily="34" charset="0"/>
                <a:ea typeface="Arial" panose="020B0604020202020204" pitchFamily="34" charset="0"/>
                <a:cs typeface="Arial" panose="020B0604020202020204" pitchFamily="34" charset="0"/>
              </a:rPr>
              <a:t> </a:t>
            </a:r>
            <a:r>
              <a:rPr lang="es-MX" spc="-5" dirty="0" smtClean="0">
                <a:latin typeface="Arial" panose="020B0604020202020204" pitchFamily="34" charset="0"/>
                <a:ea typeface="Arial" panose="020B0604020202020204" pitchFamily="34" charset="0"/>
                <a:cs typeface="Arial" panose="020B0604020202020204" pitchFamily="34" charset="0"/>
              </a:rPr>
              <a:t>d</a:t>
            </a:r>
            <a:r>
              <a:rPr lang="es-MX" dirty="0" smtClean="0">
                <a:latin typeface="Arial" panose="020B0604020202020204" pitchFamily="34" charset="0"/>
                <a:ea typeface="Arial" panose="020B0604020202020204" pitchFamily="34" charset="0"/>
                <a:cs typeface="Arial" panose="020B0604020202020204" pitchFamily="34" charset="0"/>
              </a:rPr>
              <a:t>e</a:t>
            </a:r>
            <a:r>
              <a:rPr lang="es-MX" spc="105"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rr</a:t>
            </a:r>
            <a:r>
              <a:rPr lang="es-MX" spc="-5" dirty="0">
                <a:latin typeface="Arial" panose="020B0604020202020204" pitchFamily="34" charset="0"/>
                <a:ea typeface="Arial" panose="020B0604020202020204" pitchFamily="34" charset="0"/>
                <a:cs typeface="Arial" panose="020B0604020202020204" pitchFamily="34" charset="0"/>
              </a:rPr>
              <a:t>oll</a:t>
            </a:r>
            <a:r>
              <a:rPr lang="es-MX" dirty="0">
                <a:latin typeface="Arial" panose="020B0604020202020204" pitchFamily="34" charset="0"/>
                <a:ea typeface="Arial" panose="020B0604020202020204" pitchFamily="34" charset="0"/>
                <a:cs typeface="Arial" panose="020B0604020202020204" pitchFamily="34" charset="0"/>
              </a:rPr>
              <a:t>o</a:t>
            </a:r>
            <a:r>
              <a:rPr lang="es-MX" spc="130" dirty="0">
                <a:latin typeface="Arial" panose="020B0604020202020204" pitchFamily="34" charset="0"/>
                <a:ea typeface="Arial" panose="020B0604020202020204" pitchFamily="34" charset="0"/>
                <a:cs typeface="Arial" panose="020B0604020202020204" pitchFamily="34" charset="0"/>
              </a:rPr>
              <a:t> </a:t>
            </a:r>
            <a:r>
              <a:rPr lang="es-MX" dirty="0" smtClean="0">
                <a:latin typeface="Arial" panose="020B0604020202020204" pitchFamily="34" charset="0"/>
                <a:ea typeface="Arial" panose="020B0604020202020204" pitchFamily="34" charset="0"/>
                <a:cs typeface="Arial" panose="020B0604020202020204" pitchFamily="34" charset="0"/>
              </a:rPr>
              <a:t>y</a:t>
            </a:r>
            <a:r>
              <a:rPr lang="es-MX" spc="120" dirty="0" smtClean="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indi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1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11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alida</a:t>
            </a:r>
            <a:r>
              <a:rPr lang="es-MX" dirty="0">
                <a:latin typeface="Arial" panose="020B0604020202020204" pitchFamily="34" charset="0"/>
                <a:ea typeface="Arial" panose="020B0604020202020204" pitchFamily="34" charset="0"/>
                <a:cs typeface="Arial" panose="020B0604020202020204" pitchFamily="34" charset="0"/>
              </a:rPr>
              <a:t>d</a:t>
            </a:r>
            <a:r>
              <a:rPr lang="es-MX" spc="11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3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s</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ab</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á</a:t>
            </a:r>
            <a:r>
              <a:rPr lang="es-MX" dirty="0">
                <a:latin typeface="Arial" panose="020B0604020202020204" pitchFamily="34" charset="0"/>
                <a:ea typeface="Arial" panose="020B0604020202020204" pitchFamily="34" charset="0"/>
                <a:cs typeface="Arial" panose="020B0604020202020204" pitchFamily="34" charset="0"/>
              </a:rPr>
              <a:t>n</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pe</a:t>
            </a:r>
            <a:r>
              <a:rPr lang="es-MX" dirty="0">
                <a:latin typeface="Arial" panose="020B0604020202020204" pitchFamily="34" charset="0"/>
                <a:ea typeface="Arial" panose="020B0604020202020204" pitchFamily="34" charset="0"/>
                <a:cs typeface="Arial" panose="020B0604020202020204" pitchFamily="34" charset="0"/>
              </a:rPr>
              <a:t>r</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od</a:t>
            </a:r>
            <a:r>
              <a:rPr lang="es-MX" dirty="0">
                <a:latin typeface="Arial" panose="020B0604020202020204" pitchFamily="34" charset="0"/>
                <a:ea typeface="Arial" panose="020B0604020202020204" pitchFamily="34" charset="0"/>
                <a:cs typeface="Arial" panose="020B0604020202020204" pitchFamily="34" charset="0"/>
              </a:rPr>
              <a:t>o </a:t>
            </a:r>
            <a:r>
              <a:rPr lang="es-MX" spc="-5" dirty="0" smtClean="0">
                <a:latin typeface="Arial" panose="020B0604020202020204" pitchFamily="34" charset="0"/>
                <a:ea typeface="Arial" panose="020B0604020202020204" pitchFamily="34" charset="0"/>
                <a:cs typeface="Arial" panose="020B0604020202020204" pitchFamily="34" charset="0"/>
              </a:rPr>
              <a:t>2018</a:t>
            </a:r>
            <a:r>
              <a:rPr lang="es-MX" spc="5" dirty="0" smtClean="0">
                <a:latin typeface="Arial" panose="020B0604020202020204" pitchFamily="34" charset="0"/>
                <a:ea typeface="Arial" panose="020B0604020202020204" pitchFamily="34" charset="0"/>
                <a:cs typeface="Arial" panose="020B0604020202020204" pitchFamily="34" charset="0"/>
              </a:rPr>
              <a:t>-</a:t>
            </a:r>
            <a:r>
              <a:rPr lang="es-MX" spc="-5" dirty="0" smtClean="0">
                <a:latin typeface="Arial" panose="020B0604020202020204" pitchFamily="34" charset="0"/>
                <a:ea typeface="Arial" panose="020B0604020202020204" pitchFamily="34" charset="0"/>
                <a:cs typeface="Arial" panose="020B0604020202020204" pitchFamily="34" charset="0"/>
              </a:rPr>
              <a:t>2019</a:t>
            </a:r>
            <a:r>
              <a:rPr lang="es-MX" dirty="0" smtClean="0">
                <a:latin typeface="Arial" panose="020B0604020202020204" pitchFamily="34" charset="0"/>
                <a:ea typeface="Arial" panose="020B0604020202020204" pitchFamily="34" charset="0"/>
                <a:cs typeface="Arial" panose="020B0604020202020204" pitchFamily="34" charset="0"/>
              </a:rPr>
              <a:t>.</a:t>
            </a:r>
            <a:endParaRPr lang="es-MX" dirty="0">
              <a:latin typeface="Arial" panose="020B0604020202020204" pitchFamily="34" charset="0"/>
              <a:ea typeface="Arial" panose="020B0604020202020204" pitchFamily="34" charset="0"/>
              <a:cs typeface="Arial" panose="020B0604020202020204" pitchFamily="34" charset="0"/>
            </a:endParaRPr>
          </a:p>
          <a:p>
            <a:pPr marL="64135" marR="74295" indent="-635" algn="just">
              <a:spcAft>
                <a:spcPts val="600"/>
              </a:spcAft>
            </a:pPr>
            <a:endParaRPr lang="es-MX" dirty="0">
              <a:latin typeface="Arial" panose="020B0604020202020204" pitchFamily="34" charset="0"/>
              <a:ea typeface="Arial" panose="020B0604020202020204" pitchFamily="34" charset="0"/>
              <a:cs typeface="Arial" panose="020B0604020202020204" pitchFamily="34" charset="0"/>
            </a:endParaRPr>
          </a:p>
          <a:p>
            <a:pPr marL="64135" marR="75565" algn="just">
              <a:spcAft>
                <a:spcPts val="600"/>
              </a:spcAft>
            </a:pPr>
            <a:r>
              <a:rPr lang="es-MX" spc="-5" dirty="0">
                <a:latin typeface="Arial" panose="020B0604020202020204" pitchFamily="34" charset="0"/>
                <a:ea typeface="Arial" panose="020B0604020202020204" pitchFamily="34" charset="0"/>
                <a:cs typeface="Arial" panose="020B0604020202020204" pitchFamily="34" charset="0"/>
              </a:rPr>
              <a:t>Co</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1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rs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n</a:t>
            </a:r>
            <a:r>
              <a:rPr lang="es-MX" spc="-15" dirty="0">
                <a:latin typeface="Arial" panose="020B0604020202020204" pitchFamily="34" charset="0"/>
                <a:ea typeface="Arial" panose="020B0604020202020204" pitchFamily="34" charset="0"/>
                <a:cs typeface="Arial" panose="020B0604020202020204" pitchFamily="34" charset="0"/>
              </a:rPr>
              <a:t>a</a:t>
            </a:r>
            <a:r>
              <a:rPr lang="es-MX" spc="-5" dirty="0">
                <a:latin typeface="Arial" panose="020B0604020202020204" pitchFamily="34" charset="0"/>
                <a:ea typeface="Arial" panose="020B0604020202020204" pitchFamily="34" charset="0"/>
                <a:cs typeface="Arial" panose="020B0604020202020204" pitchFamily="34" charset="0"/>
              </a:rPr>
              <a:t>do</a:t>
            </a:r>
            <a:r>
              <a:rPr lang="es-MX" dirty="0">
                <a:latin typeface="Arial" panose="020B0604020202020204" pitchFamily="34" charset="0"/>
                <a:ea typeface="Arial" panose="020B0604020202020204" pitchFamily="34" charset="0"/>
                <a:cs typeface="Arial" panose="020B0604020202020204" pitchFamily="34" charset="0"/>
              </a:rPr>
              <a:t>s</a:t>
            </a:r>
            <a:r>
              <a:rPr lang="es-MX" spc="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a</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Fond</a:t>
            </a:r>
            <a:r>
              <a:rPr lang="es-MX"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1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upue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E</a:t>
            </a:r>
            <a:r>
              <a:rPr lang="es-MX" spc="-5" dirty="0">
                <a:latin typeface="Arial" panose="020B0604020202020204" pitchFamily="34" charset="0"/>
                <a:ea typeface="Arial" panose="020B0604020202020204" pitchFamily="34" charset="0"/>
                <a:cs typeface="Arial" panose="020B0604020202020204" pitchFamily="34" charset="0"/>
              </a:rPr>
              <a:t>g</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2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Fed</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2018</a:t>
            </a:r>
            <a:r>
              <a:rPr lang="es-MX" spc="19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y</a:t>
            </a:r>
            <a:r>
              <a:rPr lang="es-MX" spc="18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s</a:t>
            </a:r>
            <a:r>
              <a:rPr lang="es-MX" spc="18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a:t>
            </a:r>
            <a:r>
              <a:rPr lang="es-MX" spc="18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ap</a:t>
            </a:r>
            <a:r>
              <a:rPr lang="es-MX" dirty="0">
                <a:latin typeface="Arial" panose="020B0604020202020204" pitchFamily="34" charset="0"/>
                <a:ea typeface="Arial" panose="020B0604020202020204" pitchFamily="34" charset="0"/>
                <a:cs typeface="Arial" panose="020B0604020202020204" pitchFamily="34" charset="0"/>
              </a:rPr>
              <a:t>r</a:t>
            </a:r>
            <a:r>
              <a:rPr lang="es-MX" spc="-1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ebe</a:t>
            </a:r>
            <a:r>
              <a:rPr lang="es-MX" dirty="0">
                <a:latin typeface="Arial" panose="020B0604020202020204" pitchFamily="34" charset="0"/>
                <a:ea typeface="Arial" panose="020B0604020202020204" pitchFamily="34" charset="0"/>
                <a:cs typeface="Arial" panose="020B0604020202020204" pitchFamily="34" charset="0"/>
              </a:rPr>
              <a:t>n</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pa</a:t>
            </a:r>
            <a:r>
              <a:rPr lang="es-MX" dirty="0">
                <a:latin typeface="Arial" panose="020B0604020202020204" pitchFamily="34" charset="0"/>
                <a:ea typeface="Arial" panose="020B0604020202020204" pitchFamily="34" charset="0"/>
                <a:cs typeface="Arial" panose="020B0604020202020204" pitchFamily="34" charset="0"/>
              </a:rPr>
              <a:t>ra</a:t>
            </a:r>
            <a:r>
              <a:rPr lang="es-MX" spc="1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2019</a:t>
            </a:r>
            <a:r>
              <a:rPr lang="es-MX" dirty="0">
                <a:latin typeface="Arial" panose="020B0604020202020204" pitchFamily="34" charset="0"/>
                <a:ea typeface="Arial" panose="020B0604020202020204" pitchFamily="34" charset="0"/>
                <a:cs typeface="Arial" panose="020B0604020202020204" pitchFamily="34" charset="0"/>
              </a:rPr>
              <a:t>,</a:t>
            </a:r>
            <a:r>
              <a:rPr lang="es-MX" spc="19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rá</a:t>
            </a:r>
            <a:r>
              <a:rPr lang="es-MX" spc="18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f</a:t>
            </a:r>
            <a:r>
              <a:rPr lang="es-MX" spc="-2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nan</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iad</a:t>
            </a:r>
            <a:r>
              <a:rPr lang="es-MX" dirty="0">
                <a:latin typeface="Arial" panose="020B0604020202020204" pitchFamily="34" charset="0"/>
                <a:ea typeface="Arial" panose="020B0604020202020204" pitchFamily="34" charset="0"/>
                <a:cs typeface="Arial" panose="020B0604020202020204" pitchFamily="34" charset="0"/>
              </a:rPr>
              <a:t>o</a:t>
            </a:r>
            <a:r>
              <a:rPr lang="es-MX" spc="19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19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s</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rr</a:t>
            </a:r>
            <a:r>
              <a:rPr lang="es-MX" spc="-5" dirty="0">
                <a:latin typeface="Arial" panose="020B0604020202020204" pitchFamily="34" charset="0"/>
                <a:ea typeface="Arial" panose="020B0604020202020204" pitchFamily="34" charset="0"/>
                <a:cs typeface="Arial" panose="020B0604020202020204" pitchFamily="34" charset="0"/>
              </a:rPr>
              <a:t>ol</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o</a:t>
            </a:r>
            <a:r>
              <a:rPr lang="es-MX" spc="20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2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19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y</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os a</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iado</a:t>
            </a:r>
            <a:r>
              <a:rPr lang="es-MX" dirty="0">
                <a:latin typeface="Arial" panose="020B0604020202020204" pitchFamily="34" charset="0"/>
                <a:ea typeface="Arial" panose="020B0604020202020204" pitchFamily="34" charset="0"/>
                <a:cs typeface="Arial" panose="020B0604020202020204" pitchFamily="34" charset="0"/>
              </a:rPr>
              <a:t>s a </a:t>
            </a:r>
            <a:r>
              <a:rPr lang="es-MX" spc="-10"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 </a:t>
            </a:r>
            <a:r>
              <a:rPr lang="es-MX" spc="15" dirty="0">
                <a:latin typeface="Arial" panose="020B0604020202020204" pitchFamily="34" charset="0"/>
                <a:ea typeface="Arial" panose="020B0604020202020204" pitchFamily="34" charset="0"/>
                <a:cs typeface="Arial" panose="020B0604020202020204" pitchFamily="34" charset="0"/>
              </a:rPr>
              <a:t>f</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rm</a:t>
            </a:r>
            <a:r>
              <a:rPr lang="es-MX" spc="-1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la</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ió</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de</a:t>
            </a:r>
            <a:r>
              <a:rPr lang="es-MX" dirty="0">
                <a:latin typeface="Arial" panose="020B0604020202020204" pitchFamily="34" charset="0"/>
                <a:ea typeface="Arial" panose="020B0604020202020204" pitchFamily="34" charset="0"/>
                <a:cs typeface="Arial" panose="020B0604020202020204" pitchFamily="34" charset="0"/>
              </a:rPr>
              <a:t>l </a:t>
            </a:r>
            <a:r>
              <a:rPr lang="es-MX" spc="-5" dirty="0">
                <a:latin typeface="Arial" panose="020B0604020202020204" pitchFamily="34" charset="0"/>
                <a:ea typeface="Arial" panose="020B0604020202020204" pitchFamily="34" charset="0"/>
                <a:cs typeface="Arial" panose="020B0604020202020204" pitchFamily="34" charset="0"/>
              </a:rPr>
              <a:t>PFC</a:t>
            </a:r>
            <a:r>
              <a:rPr lang="es-MX" dirty="0">
                <a:latin typeface="Arial" panose="020B0604020202020204" pitchFamily="34" charset="0"/>
                <a:ea typeface="Arial" panose="020B0604020202020204" pitchFamily="34" charset="0"/>
                <a:cs typeface="Arial" panose="020B0604020202020204" pitchFamily="34" charset="0"/>
              </a:rPr>
              <a:t>E </a:t>
            </a:r>
            <a:r>
              <a:rPr lang="es-MX" spc="-5" dirty="0">
                <a:latin typeface="Arial" panose="020B0604020202020204" pitchFamily="34" charset="0"/>
                <a:ea typeface="Arial" panose="020B0604020202020204" pitchFamily="34" charset="0"/>
                <a:cs typeface="Arial" panose="020B0604020202020204" pitchFamily="34" charset="0"/>
              </a:rPr>
              <a:t>20</a:t>
            </a:r>
            <a:r>
              <a:rPr lang="es-MX" spc="-15" dirty="0">
                <a:latin typeface="Arial" panose="020B0604020202020204" pitchFamily="34" charset="0"/>
                <a:ea typeface="Arial" panose="020B0604020202020204" pitchFamily="34" charset="0"/>
                <a:cs typeface="Arial" panose="020B0604020202020204" pitchFamily="34" charset="0"/>
              </a:rPr>
              <a:t>18</a:t>
            </a:r>
            <a:r>
              <a:rPr lang="es-MX" spc="5" dirty="0">
                <a:latin typeface="Arial" panose="020B0604020202020204" pitchFamily="34" charset="0"/>
                <a:ea typeface="Arial" panose="020B0604020202020204" pitchFamily="34" charset="0"/>
                <a:cs typeface="Arial" panose="020B0604020202020204" pitchFamily="34" charset="0"/>
              </a:rPr>
              <a:t>-</a:t>
            </a:r>
            <a:r>
              <a:rPr lang="es-MX" spc="-5" dirty="0">
                <a:latin typeface="Arial" panose="020B0604020202020204" pitchFamily="34" charset="0"/>
                <a:ea typeface="Arial" panose="020B0604020202020204" pitchFamily="34" charset="0"/>
                <a:cs typeface="Arial" panose="020B0604020202020204" pitchFamily="34" charset="0"/>
              </a:rPr>
              <a:t>2019</a:t>
            </a:r>
            <a:r>
              <a:rPr lang="es-MX" dirty="0">
                <a:latin typeface="Arial" panose="020B0604020202020204" pitchFamily="34" charset="0"/>
                <a:ea typeface="Arial" panose="020B0604020202020204" pitchFamily="34" charset="0"/>
                <a:cs typeface="Arial" panose="020B0604020202020204" pitchFamily="34" charset="0"/>
              </a:rPr>
              <a:t> y </a:t>
            </a:r>
            <a:r>
              <a:rPr lang="es-MX" spc="10" dirty="0">
                <a:latin typeface="Arial" panose="020B0604020202020204" pitchFamily="34" charset="0"/>
                <a:ea typeface="Arial" panose="020B0604020202020204" pitchFamily="34" charset="0"/>
                <a:cs typeface="Arial" panose="020B0604020202020204" pitchFamily="34" charset="0"/>
              </a:rPr>
              <a:t>q</a:t>
            </a:r>
            <a:r>
              <a:rPr lang="es-MX" spc="-5" dirty="0">
                <a:latin typeface="Arial" panose="020B0604020202020204" pitchFamily="34" charset="0"/>
                <a:ea typeface="Arial" panose="020B0604020202020204" pitchFamily="34" charset="0"/>
                <a:cs typeface="Arial" panose="020B0604020202020204" pitchFamily="34" charset="0"/>
              </a:rPr>
              <a:t>u</a:t>
            </a:r>
            <a:r>
              <a:rPr lang="es-MX" dirty="0">
                <a:latin typeface="Arial" panose="020B0604020202020204" pitchFamily="34" charset="0"/>
                <a:ea typeface="Arial" panose="020B0604020202020204" pitchFamily="34" charset="0"/>
                <a:cs typeface="Arial" panose="020B0604020202020204" pitchFamily="34" charset="0"/>
              </a:rPr>
              <a:t>e 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a:t>
            </a:r>
            <a:r>
              <a:rPr lang="es-MX" spc="-20" dirty="0">
                <a:latin typeface="Arial" panose="020B0604020202020204" pitchFamily="34" charset="0"/>
                <a:ea typeface="Arial" panose="020B0604020202020204" pitchFamily="34" charset="0"/>
                <a:cs typeface="Arial" panose="020B0604020202020204" pitchFamily="34" charset="0"/>
              </a:rPr>
              <a:t>l</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 </a:t>
            </a:r>
            <a:r>
              <a:rPr lang="es-MX" spc="-5" dirty="0">
                <a:latin typeface="Arial" panose="020B0604020202020204" pitchFamily="34" charset="0"/>
                <a:ea typeface="Arial" panose="020B0604020202020204" pitchFamily="34" charset="0"/>
                <a:cs typeface="Arial" panose="020B0604020202020204" pitchFamily="34" charset="0"/>
              </a:rPr>
              <a:t>di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inados </a:t>
            </a:r>
            <a:r>
              <a:rPr lang="es-MX" spc="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a</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able</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en</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e</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a:t>
            </a:r>
            <a:r>
              <a:rPr lang="es-MX" dirty="0">
                <a:latin typeface="Arial" panose="020B0604020202020204" pitchFamily="34" charset="0"/>
                <a:ea typeface="Arial" panose="020B0604020202020204" pitchFamily="34" charset="0"/>
                <a:cs typeface="Arial" panose="020B0604020202020204" pitchFamily="34" charset="0"/>
              </a:rPr>
              <a:t>r</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spc="-20"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spc="-15" dirty="0">
                <a:latin typeface="Arial" panose="020B0604020202020204" pitchFamily="34" charset="0"/>
                <a:ea typeface="Arial" panose="020B0604020202020204" pitchFamily="34" charset="0"/>
                <a:cs typeface="Arial" panose="020B0604020202020204" pitchFamily="34" charset="0"/>
              </a:rPr>
              <a:t>v</a:t>
            </a:r>
            <a:r>
              <a:rPr lang="es-MX" spc="-5" dirty="0">
                <a:latin typeface="Arial" panose="020B0604020202020204" pitchFamily="34" charset="0"/>
                <a:ea typeface="Arial" panose="020B0604020202020204" pitchFamily="34" charset="0"/>
                <a:cs typeface="Arial" panose="020B0604020202020204" pitchFamily="34" charset="0"/>
              </a:rPr>
              <a:t>aluado</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45"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a:t>
            </a:r>
            <a:r>
              <a:rPr lang="es-MX" spc="-15" dirty="0">
                <a:latin typeface="Arial" panose="020B0604020202020204" pitchFamily="34" charset="0"/>
                <a:ea typeface="Arial" panose="020B0604020202020204" pitchFamily="34" charset="0"/>
                <a:cs typeface="Arial" panose="020B0604020202020204" pitchFamily="34" charset="0"/>
              </a:rPr>
              <a:t>n</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o</a:t>
            </a:r>
            <a:r>
              <a:rPr lang="es-MX" spc="-10" dirty="0">
                <a:latin typeface="Arial" panose="020B0604020202020204" pitchFamily="34" charset="0"/>
                <a:ea typeface="Arial" panose="020B0604020202020204" pitchFamily="34" charset="0"/>
                <a:cs typeface="Arial" panose="020B0604020202020204" pitchFamily="34" charset="0"/>
              </a:rPr>
              <a:t>r</a:t>
            </a:r>
            <a:r>
              <a:rPr lang="es-MX" dirty="0">
                <a:latin typeface="Arial" panose="020B0604020202020204" pitchFamily="34" charset="0"/>
                <a:ea typeface="Arial" panose="020B0604020202020204" pitchFamily="34" charset="0"/>
                <a:cs typeface="Arial" panose="020B0604020202020204" pitchFamily="34" charset="0"/>
              </a:rPr>
              <a:t>m</a:t>
            </a:r>
            <a:r>
              <a:rPr lang="es-MX" spc="-5" dirty="0">
                <a:latin typeface="Arial" panose="020B0604020202020204" pitchFamily="34" charset="0"/>
                <a:ea typeface="Arial" panose="020B0604020202020204" pitchFamily="34" charset="0"/>
                <a:cs typeface="Arial" panose="020B0604020202020204" pitchFamily="34" charset="0"/>
              </a:rPr>
              <a:t>ado</a:t>
            </a:r>
            <a:r>
              <a:rPr lang="es-MX" dirty="0">
                <a:latin typeface="Arial" panose="020B0604020202020204" pitchFamily="34" charset="0"/>
                <a:ea typeface="Arial" panose="020B0604020202020204" pitchFamily="34" charset="0"/>
                <a:cs typeface="Arial" panose="020B0604020202020204" pitchFamily="34" charset="0"/>
              </a:rPr>
              <a:t>s</a:t>
            </a:r>
            <a:r>
              <a:rPr lang="es-MX" spc="-5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po</a:t>
            </a:r>
            <a:r>
              <a:rPr lang="es-MX" dirty="0">
                <a:latin typeface="Arial" panose="020B0604020202020204" pitchFamily="34" charset="0"/>
                <a:ea typeface="Arial" panose="020B0604020202020204" pitchFamily="34" charset="0"/>
                <a:cs typeface="Arial" panose="020B0604020202020204" pitchFamily="34" charset="0"/>
              </a:rPr>
              <a:t>r</a:t>
            </a:r>
            <a:r>
              <a:rPr lang="es-MX" spc="-5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l</a:t>
            </a:r>
            <a:r>
              <a:rPr lang="es-MX" dirty="0">
                <a:latin typeface="Arial" panose="020B0604020202020204" pitchFamily="34" charset="0"/>
                <a:ea typeface="Arial" panose="020B0604020202020204" pitchFamily="34" charset="0"/>
                <a:cs typeface="Arial" panose="020B0604020202020204" pitchFamily="34" charset="0"/>
              </a:rPr>
              <a:t>a</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SE</a:t>
            </a:r>
            <a:r>
              <a:rPr lang="es-MX" dirty="0">
                <a:latin typeface="Arial" panose="020B0604020202020204" pitchFamily="34" charset="0"/>
                <a:ea typeface="Arial" panose="020B0604020202020204" pitchFamily="34" charset="0"/>
                <a:cs typeface="Arial" panose="020B0604020202020204" pitchFamily="34" charset="0"/>
              </a:rPr>
              <a:t>P</a:t>
            </a:r>
            <a:r>
              <a:rPr lang="es-MX" spc="-5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a:t>
            </a:r>
            <a:r>
              <a:rPr lang="es-MX" spc="-6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l</a:t>
            </a:r>
            <a:r>
              <a:rPr lang="es-MX" spc="-5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p</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opó</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o</a:t>
            </a:r>
            <a:r>
              <a:rPr lang="es-MX" dirty="0">
                <a:latin typeface="Arial" panose="020B0604020202020204" pitchFamily="34" charset="0"/>
                <a:ea typeface="Arial" panose="020B0604020202020204" pitchFamily="34" charset="0"/>
                <a:cs typeface="Arial" panose="020B0604020202020204" pitchFamily="34" charset="0"/>
              </a:rPr>
              <a:t>. </a:t>
            </a:r>
          </a:p>
          <a:p>
            <a:pPr marL="64135" marR="75565" algn="just">
              <a:spcAft>
                <a:spcPts val="600"/>
              </a:spcAft>
            </a:pPr>
            <a:endParaRPr lang="es-MX" spc="-5" dirty="0">
              <a:latin typeface="Arial" panose="020B0604020202020204" pitchFamily="34" charset="0"/>
              <a:ea typeface="Arial" panose="020B0604020202020204" pitchFamily="34" charset="0"/>
              <a:cs typeface="Arial" panose="020B0604020202020204" pitchFamily="34" charset="0"/>
            </a:endParaRPr>
          </a:p>
          <a:p>
            <a:pPr marL="64135" marR="75565" algn="just">
              <a:spcAft>
                <a:spcPts val="600"/>
              </a:spcAft>
            </a:pPr>
            <a:r>
              <a:rPr lang="es-MX" spc="-5" dirty="0">
                <a:latin typeface="Arial" panose="020B0604020202020204" pitchFamily="34" charset="0"/>
                <a:ea typeface="Arial" panose="020B0604020202020204" pitchFamily="34" charset="0"/>
                <a:cs typeface="Arial" panose="020B0604020202020204" pitchFamily="34" charset="0"/>
              </a:rPr>
              <a:t>Cuand</a:t>
            </a:r>
            <a:r>
              <a:rPr lang="es-MX" dirty="0">
                <a:latin typeface="Arial" panose="020B0604020202020204" pitchFamily="34" charset="0"/>
                <a:ea typeface="Arial" panose="020B0604020202020204" pitchFamily="34" charset="0"/>
                <a:cs typeface="Arial" panose="020B0604020202020204" pitchFamily="34" charset="0"/>
              </a:rPr>
              <a:t>o</a:t>
            </a:r>
            <a:r>
              <a:rPr lang="es-MX" spc="10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a</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ne</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o</a:t>
            </a:r>
            <a:r>
              <a:rPr lang="es-MX" spc="10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ono</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r</a:t>
            </a:r>
            <a:r>
              <a:rPr lang="es-MX" spc="10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9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a:t>
            </a:r>
            <a:r>
              <a:rPr lang="es-MX" spc="-10" dirty="0">
                <a:latin typeface="Arial" panose="020B0604020202020204" pitchFamily="34" charset="0"/>
                <a:ea typeface="Arial" panose="020B0604020202020204" pitchFamily="34" charset="0"/>
                <a:cs typeface="Arial" panose="020B0604020202020204" pitchFamily="34" charset="0"/>
              </a:rPr>
              <a:t>i</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n</a:t>
            </a:r>
            <a:r>
              <a:rPr lang="es-MX" spc="-20" dirty="0">
                <a:latin typeface="Arial" panose="020B0604020202020204" pitchFamily="34" charset="0"/>
                <a:ea typeface="Arial" panose="020B0604020202020204" pitchFamily="34" charset="0"/>
                <a:cs typeface="Arial" panose="020B0604020202020204" pitchFamily="34" charset="0"/>
              </a:rPr>
              <a:t>i</a:t>
            </a:r>
            <a:r>
              <a:rPr lang="es-MX" spc="15" dirty="0">
                <a:latin typeface="Arial" panose="020B0604020202020204" pitchFamily="34" charset="0"/>
                <a:ea typeface="Arial" panose="020B0604020202020204" pitchFamily="34" charset="0"/>
                <a:cs typeface="Arial" panose="020B0604020202020204" pitchFamily="34" charset="0"/>
              </a:rPr>
              <a:t>f</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o</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e</a:t>
            </a:r>
            <a:r>
              <a:rPr lang="es-MX" spc="8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a</a:t>
            </a:r>
            <a:r>
              <a:rPr lang="es-MX" spc="-10" dirty="0">
                <a:latin typeface="Arial" panose="020B0604020202020204" pitchFamily="34" charset="0"/>
                <a:ea typeface="Arial" panose="020B0604020202020204" pitchFamily="34" charset="0"/>
                <a:cs typeface="Arial" panose="020B0604020202020204" pitchFamily="34" charset="0"/>
              </a:rPr>
              <a:t>l</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ú</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é</a:t>
            </a:r>
            <a:r>
              <a:rPr lang="es-MX" dirty="0">
                <a:latin typeface="Arial" panose="020B0604020202020204" pitchFamily="34" charset="0"/>
                <a:ea typeface="Arial" panose="020B0604020202020204" pitchFamily="34" charset="0"/>
                <a:cs typeface="Arial" panose="020B0604020202020204" pitchFamily="34" charset="0"/>
              </a:rPr>
              <a:t>rm</a:t>
            </a:r>
            <a:r>
              <a:rPr lang="es-MX" spc="-5" dirty="0">
                <a:latin typeface="Arial" panose="020B0604020202020204" pitchFamily="34" charset="0"/>
                <a:ea typeface="Arial" panose="020B0604020202020204" pitchFamily="34" charset="0"/>
                <a:cs typeface="Arial" panose="020B0604020202020204" pitchFamily="34" charset="0"/>
              </a:rPr>
              <a:t>in</a:t>
            </a:r>
            <a:r>
              <a:rPr lang="es-MX" dirty="0">
                <a:latin typeface="Arial" panose="020B0604020202020204" pitchFamily="34" charset="0"/>
                <a:ea typeface="Arial" panose="020B0604020202020204" pitchFamily="34" charset="0"/>
                <a:cs typeface="Arial" panose="020B0604020202020204" pitchFamily="34" charset="0"/>
              </a:rPr>
              <a:t>o</a:t>
            </a:r>
            <a:r>
              <a:rPr lang="es-MX" spc="100" dirty="0">
                <a:latin typeface="Arial" panose="020B0604020202020204" pitchFamily="34" charset="0"/>
                <a:ea typeface="Arial" panose="020B0604020202020204" pitchFamily="34" charset="0"/>
                <a:cs typeface="Arial" panose="020B0604020202020204" pitchFamily="34" charset="0"/>
              </a:rPr>
              <a:t> </a:t>
            </a:r>
            <a:r>
              <a:rPr lang="es-MX" spc="-15" dirty="0">
                <a:latin typeface="Arial" panose="020B0604020202020204" pitchFamily="34" charset="0"/>
                <a:ea typeface="Arial" panose="020B0604020202020204" pitchFamily="34" charset="0"/>
                <a:cs typeface="Arial" panose="020B0604020202020204" pitchFamily="34" charset="0"/>
              </a:rPr>
              <a:t>u</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ili</a:t>
            </a:r>
            <a:r>
              <a:rPr lang="es-MX" spc="-15" dirty="0">
                <a:latin typeface="Arial" panose="020B0604020202020204" pitchFamily="34" charset="0"/>
                <a:ea typeface="Arial" panose="020B0604020202020204" pitchFamily="34" charset="0"/>
                <a:cs typeface="Arial" panose="020B0604020202020204" pitchFamily="34" charset="0"/>
              </a:rPr>
              <a:t>z</a:t>
            </a:r>
            <a:r>
              <a:rPr lang="es-MX" spc="-5" dirty="0">
                <a:latin typeface="Arial" panose="020B0604020202020204" pitchFamily="34" charset="0"/>
                <a:ea typeface="Arial" panose="020B0604020202020204" pitchFamily="34" charset="0"/>
                <a:cs typeface="Arial" panose="020B0604020202020204" pitchFamily="34" charset="0"/>
              </a:rPr>
              <a:t>ad</a:t>
            </a:r>
            <a:r>
              <a:rPr lang="es-MX" dirty="0">
                <a:latin typeface="Arial" panose="020B0604020202020204" pitchFamily="34" charset="0"/>
                <a:ea typeface="Arial" panose="020B0604020202020204" pitchFamily="34" charset="0"/>
                <a:cs typeface="Arial" panose="020B0604020202020204" pitchFamily="34" charset="0"/>
              </a:rPr>
              <a:t>o</a:t>
            </a:r>
            <a:r>
              <a:rPr lang="es-MX" spc="100"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10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t</a:t>
            </a:r>
            <a:r>
              <a:rPr lang="es-MX" dirty="0">
                <a:latin typeface="Arial" panose="020B0604020202020204" pitchFamily="34" charset="0"/>
                <a:ea typeface="Arial" panose="020B0604020202020204" pitchFamily="34" charset="0"/>
                <a:cs typeface="Arial" panose="020B0604020202020204" pitchFamily="34" charset="0"/>
              </a:rPr>
              <a:t>a</a:t>
            </a:r>
            <a:r>
              <a:rPr lang="es-MX" spc="8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u</a:t>
            </a:r>
            <a:r>
              <a:rPr lang="es-MX" spc="-20" dirty="0">
                <a:latin typeface="Arial" panose="020B0604020202020204" pitchFamily="34" charset="0"/>
                <a:ea typeface="Arial" panose="020B0604020202020204" pitchFamily="34" charset="0"/>
                <a:cs typeface="Arial" panose="020B0604020202020204" pitchFamily="34" charset="0"/>
              </a:rPr>
              <a:t>í</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a:t>
            </a:r>
            <a:r>
              <a:rPr lang="es-MX" spc="105"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se s</a:t>
            </a:r>
            <a:r>
              <a:rPr lang="es-MX" spc="-5" dirty="0">
                <a:latin typeface="Arial" panose="020B0604020202020204" pitchFamily="34" charset="0"/>
                <a:ea typeface="Arial" panose="020B0604020202020204" pitchFamily="34" charset="0"/>
                <a:cs typeface="Arial" panose="020B0604020202020204" pitchFamily="34" charset="0"/>
              </a:rPr>
              <a:t>u</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ie</a:t>
            </a:r>
            <a:r>
              <a:rPr lang="es-MX" dirty="0">
                <a:latin typeface="Arial" panose="020B0604020202020204" pitchFamily="34" charset="0"/>
                <a:ea typeface="Arial" panose="020B0604020202020204" pitchFamily="34" charset="0"/>
                <a:cs typeface="Arial" panose="020B0604020202020204" pitchFamily="34" charset="0"/>
              </a:rPr>
              <a:t>re</a:t>
            </a:r>
            <a:r>
              <a:rPr lang="es-MX" spc="23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ul</a:t>
            </a:r>
            <a:r>
              <a:rPr lang="es-MX" spc="5" dirty="0">
                <a:latin typeface="Arial" panose="020B0604020202020204" pitchFamily="34" charset="0"/>
                <a:ea typeface="Arial" panose="020B0604020202020204" pitchFamily="34" charset="0"/>
                <a:cs typeface="Arial" panose="020B0604020202020204" pitchFamily="34" charset="0"/>
              </a:rPr>
              <a:t>t</a:t>
            </a:r>
            <a:r>
              <a:rPr lang="es-MX" spc="-1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245"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25" dirty="0">
                <a:latin typeface="Arial" panose="020B0604020202020204" pitchFamily="34" charset="0"/>
                <a:ea typeface="Arial" panose="020B0604020202020204" pitchFamily="34" charset="0"/>
                <a:cs typeface="Arial" panose="020B0604020202020204" pitchFamily="34" charset="0"/>
              </a:rPr>
              <a:t> </a:t>
            </a:r>
            <a:r>
              <a:rPr lang="es-MX" spc="10" dirty="0">
                <a:latin typeface="Arial" panose="020B0604020202020204" pitchFamily="34" charset="0"/>
                <a:ea typeface="Arial" panose="020B0604020202020204" pitchFamily="34" charset="0"/>
                <a:cs typeface="Arial" panose="020B0604020202020204" pitchFamily="34" charset="0"/>
              </a:rPr>
              <a:t>g</a:t>
            </a:r>
            <a:r>
              <a:rPr lang="es-MX" spc="-5" dirty="0">
                <a:latin typeface="Arial" panose="020B0604020202020204" pitchFamily="34" charset="0"/>
                <a:ea typeface="Arial" panose="020B0604020202020204" pitchFamily="34" charset="0"/>
                <a:cs typeface="Arial" panose="020B0604020202020204" pitchFamily="34" charset="0"/>
              </a:rPr>
              <a:t>lo</a:t>
            </a:r>
            <a:r>
              <a:rPr lang="es-MX" dirty="0">
                <a:latin typeface="Arial" panose="020B0604020202020204" pitchFamily="34" charset="0"/>
                <a:ea typeface="Arial" panose="020B0604020202020204" pitchFamily="34" charset="0"/>
                <a:cs typeface="Arial" panose="020B0604020202020204" pitchFamily="34" charset="0"/>
              </a:rPr>
              <a:t>s</a:t>
            </a:r>
            <a:r>
              <a:rPr lang="es-MX" spc="-5" dirty="0">
                <a:latin typeface="Arial" panose="020B0604020202020204" pitchFamily="34" charset="0"/>
                <a:ea typeface="Arial" panose="020B0604020202020204" pitchFamily="34" charset="0"/>
                <a:cs typeface="Arial" panose="020B0604020202020204" pitchFamily="34" charset="0"/>
              </a:rPr>
              <a:t>a</a:t>
            </a:r>
            <a:r>
              <a:rPr lang="es-MX" dirty="0">
                <a:latin typeface="Arial" panose="020B0604020202020204" pitchFamily="34" charset="0"/>
                <a:ea typeface="Arial" panose="020B0604020202020204" pitchFamily="34" charset="0"/>
                <a:cs typeface="Arial" panose="020B0604020202020204" pitchFamily="34" charset="0"/>
              </a:rPr>
              <a:t>r</a:t>
            </a:r>
            <a:r>
              <a:rPr lang="es-MX" spc="-5" dirty="0">
                <a:latin typeface="Arial" panose="020B0604020202020204" pitchFamily="34" charset="0"/>
                <a:ea typeface="Arial" panose="020B0604020202020204" pitchFamily="34" charset="0"/>
                <a:cs typeface="Arial" panose="020B0604020202020204" pitchFamily="34" charset="0"/>
              </a:rPr>
              <a:t>i</a:t>
            </a:r>
            <a:r>
              <a:rPr lang="es-MX" dirty="0">
                <a:latin typeface="Arial" panose="020B0604020202020204" pitchFamily="34" charset="0"/>
                <a:ea typeface="Arial" panose="020B0604020202020204" pitchFamily="34" charset="0"/>
                <a:cs typeface="Arial" panose="020B0604020202020204" pitchFamily="34" charset="0"/>
              </a:rPr>
              <a:t>o</a:t>
            </a:r>
            <a:r>
              <a:rPr lang="es-MX" spc="240" dirty="0">
                <a:latin typeface="Arial" panose="020B0604020202020204" pitchFamily="34" charset="0"/>
                <a:ea typeface="Arial" panose="020B0604020202020204" pitchFamily="34" charset="0"/>
                <a:cs typeface="Arial" panose="020B0604020202020204" pitchFamily="34" charset="0"/>
              </a:rPr>
              <a:t> </a:t>
            </a:r>
            <a:r>
              <a:rPr lang="es-MX" dirty="0">
                <a:latin typeface="Arial" panose="020B0604020202020204" pitchFamily="34" charset="0"/>
                <a:ea typeface="Arial" panose="020B0604020202020204" pitchFamily="34" charset="0"/>
                <a:cs typeface="Arial" panose="020B0604020202020204" pitchFamily="34" charset="0"/>
              </a:rPr>
              <a:t>c</a:t>
            </a:r>
            <a:r>
              <a:rPr lang="es-MX" spc="-5" dirty="0">
                <a:latin typeface="Arial" panose="020B0604020202020204" pitchFamily="34" charset="0"/>
                <a:ea typeface="Arial" panose="020B0604020202020204" pitchFamily="34" charset="0"/>
                <a:cs typeface="Arial" panose="020B0604020202020204" pitchFamily="34" charset="0"/>
              </a:rPr>
              <a:t>on</a:t>
            </a:r>
            <a:r>
              <a:rPr lang="es-MX" spc="5" dirty="0">
                <a:latin typeface="Arial" panose="020B0604020202020204" pitchFamily="34" charset="0"/>
                <a:ea typeface="Arial" panose="020B0604020202020204" pitchFamily="34" charset="0"/>
                <a:cs typeface="Arial" panose="020B0604020202020204" pitchFamily="34" charset="0"/>
              </a:rPr>
              <a:t>t</a:t>
            </a:r>
            <a:r>
              <a:rPr lang="es-MX" spc="-5" dirty="0">
                <a:latin typeface="Arial" panose="020B0604020202020204" pitchFamily="34" charset="0"/>
                <a:ea typeface="Arial" panose="020B0604020202020204" pitchFamily="34" charset="0"/>
                <a:cs typeface="Arial" panose="020B0604020202020204" pitchFamily="34" charset="0"/>
              </a:rPr>
              <a:t>en</a:t>
            </a:r>
            <a:r>
              <a:rPr lang="es-MX" spc="-10" dirty="0">
                <a:latin typeface="Arial" panose="020B0604020202020204" pitchFamily="34" charset="0"/>
                <a:ea typeface="Arial" panose="020B0604020202020204" pitchFamily="34" charset="0"/>
                <a:cs typeface="Arial" panose="020B0604020202020204" pitchFamily="34" charset="0"/>
              </a:rPr>
              <a:t>i</a:t>
            </a:r>
            <a:r>
              <a:rPr lang="es-MX" spc="-5" dirty="0">
                <a:latin typeface="Arial" panose="020B0604020202020204" pitchFamily="34" charset="0"/>
                <a:ea typeface="Arial" panose="020B0604020202020204" pitchFamily="34" charset="0"/>
                <a:cs typeface="Arial" panose="020B0604020202020204" pitchFamily="34" charset="0"/>
              </a:rPr>
              <a:t>d</a:t>
            </a:r>
            <a:r>
              <a:rPr lang="es-MX" dirty="0">
                <a:latin typeface="Arial" panose="020B0604020202020204" pitchFamily="34" charset="0"/>
                <a:ea typeface="Arial" panose="020B0604020202020204" pitchFamily="34" charset="0"/>
                <a:cs typeface="Arial" panose="020B0604020202020204" pitchFamily="34" charset="0"/>
              </a:rPr>
              <a:t>o</a:t>
            </a:r>
            <a:r>
              <a:rPr lang="es-MX" spc="24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n</a:t>
            </a:r>
            <a:r>
              <a:rPr lang="es-MX" spc="230" dirty="0">
                <a:latin typeface="Arial" panose="020B0604020202020204" pitchFamily="34" charset="0"/>
                <a:ea typeface="Arial" panose="020B0604020202020204" pitchFamily="34" charset="0"/>
                <a:cs typeface="Arial" panose="020B0604020202020204" pitchFamily="34" charset="0"/>
              </a:rPr>
              <a:t> </a:t>
            </a:r>
            <a:r>
              <a:rPr lang="es-MX" spc="-5" dirty="0">
                <a:latin typeface="Arial" panose="020B0604020202020204" pitchFamily="34" charset="0"/>
                <a:ea typeface="Arial" panose="020B0604020202020204" pitchFamily="34" charset="0"/>
                <a:cs typeface="Arial" panose="020B0604020202020204" pitchFamily="34" charset="0"/>
              </a:rPr>
              <a:t>e</a:t>
            </a:r>
            <a:r>
              <a:rPr lang="es-MX" dirty="0">
                <a:latin typeface="Arial" panose="020B0604020202020204" pitchFamily="34" charset="0"/>
                <a:ea typeface="Arial" panose="020B0604020202020204" pitchFamily="34" charset="0"/>
                <a:cs typeface="Arial" panose="020B0604020202020204" pitchFamily="34" charset="0"/>
              </a:rPr>
              <a:t>l</a:t>
            </a:r>
            <a:r>
              <a:rPr lang="es-MX" spc="260" dirty="0">
                <a:latin typeface="Arial" panose="020B0604020202020204" pitchFamily="34" charset="0"/>
                <a:ea typeface="Arial" panose="020B0604020202020204" pitchFamily="34" charset="0"/>
                <a:cs typeface="Arial" panose="020B0604020202020204" pitchFamily="34" charset="0"/>
              </a:rPr>
              <a:t> </a:t>
            </a:r>
            <a:r>
              <a:rPr lang="es-MX" b="1" dirty="0">
                <a:latin typeface="Arial" panose="020B0604020202020204" pitchFamily="34" charset="0"/>
                <a:ea typeface="Arial" panose="020B0604020202020204" pitchFamily="34" charset="0"/>
                <a:cs typeface="Arial" panose="020B0604020202020204" pitchFamily="34" charset="0"/>
              </a:rPr>
              <a:t>Anexo 1 - Glosario</a:t>
            </a:r>
            <a:r>
              <a:rPr lang="es-MX" dirty="0" smtClean="0">
                <a:latin typeface="Arial" panose="020B0604020202020204" pitchFamily="34" charset="0"/>
                <a:ea typeface="Arial" panose="020B0604020202020204" pitchFamily="34" charset="0"/>
                <a:cs typeface="Arial" panose="020B0604020202020204" pitchFamily="34" charset="0"/>
              </a:rPr>
              <a:t>.</a:t>
            </a:r>
            <a:endParaRPr lang="es-MX" dirty="0">
              <a:latin typeface="Arial" panose="020B0604020202020204" pitchFamily="34" charset="0"/>
              <a:ea typeface="Arial" panose="020B0604020202020204" pitchFamily="34" charset="0"/>
              <a:cs typeface="Arial" panose="020B0604020202020204" pitchFamily="34" charset="0"/>
            </a:endParaRPr>
          </a:p>
          <a:p>
            <a:pPr marL="64135" marR="75565" algn="just">
              <a:spcAft>
                <a:spcPts val="600"/>
              </a:spcAft>
            </a:pPr>
            <a:endParaRPr lang="es-MX" dirty="0">
              <a:latin typeface="Arial" panose="020B0604020202020204" pitchFamily="34" charset="0"/>
              <a:ea typeface="Arial" panose="020B0604020202020204" pitchFamily="34" charset="0"/>
              <a:cs typeface="Arial" panose="020B0604020202020204" pitchFamily="34" charset="0"/>
            </a:endParaRPr>
          </a:p>
          <a:p>
            <a:pPr marL="92075" algn="just">
              <a:spcAft>
                <a:spcPts val="600"/>
              </a:spcAft>
            </a:pPr>
            <a:r>
              <a:rPr lang="es-MX" spc="-5" dirty="0">
                <a:latin typeface="Arial" panose="020B0604020202020204" pitchFamily="34" charset="0"/>
                <a:ea typeface="Calibri" panose="020F0502020204030204" pitchFamily="34" charset="0"/>
                <a:cs typeface="Arial" panose="020B0604020202020204" pitchFamily="34" charset="0"/>
              </a:rPr>
              <a:t>Pa</a:t>
            </a:r>
            <a:r>
              <a:rPr lang="es-MX" dirty="0">
                <a:latin typeface="Arial" panose="020B0604020202020204" pitchFamily="34" charset="0"/>
                <a:ea typeface="Calibri" panose="020F0502020204030204" pitchFamily="34" charset="0"/>
                <a:cs typeface="Arial" panose="020B0604020202020204" pitchFamily="34" charset="0"/>
              </a:rPr>
              <a:t>ra</a:t>
            </a:r>
            <a:r>
              <a:rPr lang="es-MX" spc="10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cua</a:t>
            </a:r>
            <a:r>
              <a:rPr lang="es-MX" spc="-20" dirty="0">
                <a:latin typeface="Arial" panose="020B0604020202020204" pitchFamily="34" charset="0"/>
                <a:ea typeface="Calibri" panose="020F0502020204030204" pitchFamily="34" charset="0"/>
                <a:cs typeface="Arial" panose="020B0604020202020204" pitchFamily="34" charset="0"/>
              </a:rPr>
              <a:t>l</a:t>
            </a:r>
            <a:r>
              <a:rPr lang="es-MX" spc="10" dirty="0">
                <a:latin typeface="Arial" panose="020B0604020202020204" pitchFamily="34" charset="0"/>
                <a:ea typeface="Calibri" panose="020F0502020204030204" pitchFamily="34" charset="0"/>
                <a:cs typeface="Arial" panose="020B0604020202020204" pitchFamily="34" charset="0"/>
              </a:rPr>
              <a:t>q</a:t>
            </a:r>
            <a:r>
              <a:rPr lang="es-MX" spc="-5" dirty="0">
                <a:latin typeface="Arial" panose="020B0604020202020204" pitchFamily="34" charset="0"/>
                <a:ea typeface="Calibri" panose="020F0502020204030204" pitchFamily="34" charset="0"/>
                <a:cs typeface="Arial" panose="020B0604020202020204" pitchFamily="34" charset="0"/>
              </a:rPr>
              <a:t>uie</a:t>
            </a:r>
            <a:r>
              <a:rPr lang="es-MX" dirty="0">
                <a:latin typeface="Arial" panose="020B0604020202020204" pitchFamily="34" charset="0"/>
                <a:ea typeface="Calibri" panose="020F0502020204030204" pitchFamily="34" charset="0"/>
                <a:cs typeface="Arial" panose="020B0604020202020204" pitchFamily="34" charset="0"/>
              </a:rPr>
              <a:t>r</a:t>
            </a:r>
            <a:r>
              <a:rPr lang="es-MX" spc="11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la</a:t>
            </a:r>
            <a:r>
              <a:rPr lang="es-MX" dirty="0">
                <a:latin typeface="Arial" panose="020B0604020202020204" pitchFamily="34" charset="0"/>
                <a:ea typeface="Calibri" panose="020F0502020204030204" pitchFamily="34" charset="0"/>
                <a:cs typeface="Arial" panose="020B0604020202020204" pitchFamily="34" charset="0"/>
              </a:rPr>
              <a:t>r</a:t>
            </a:r>
            <a:r>
              <a:rPr lang="es-MX" spc="-1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ió</a:t>
            </a:r>
            <a:r>
              <a:rPr lang="es-MX" dirty="0">
                <a:latin typeface="Arial" panose="020B0604020202020204" pitchFamily="34" charset="0"/>
                <a:ea typeface="Calibri" panose="020F0502020204030204" pitchFamily="34" charset="0"/>
                <a:cs typeface="Arial" panose="020B0604020202020204" pitchFamily="34" charset="0"/>
              </a:rPr>
              <a:t>n</a:t>
            </a:r>
            <a:r>
              <a:rPr lang="es-MX" spc="105"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o</a:t>
            </a:r>
            <a:r>
              <a:rPr lang="es-MX" spc="105"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dud</a:t>
            </a:r>
            <a:r>
              <a:rPr lang="es-MX" dirty="0">
                <a:latin typeface="Arial" panose="020B0604020202020204" pitchFamily="34" charset="0"/>
                <a:ea typeface="Calibri" panose="020F0502020204030204" pitchFamily="34" charset="0"/>
                <a:cs typeface="Arial" panose="020B0604020202020204" pitchFamily="34" charset="0"/>
              </a:rPr>
              <a:t>a</a:t>
            </a:r>
            <a:r>
              <a:rPr lang="es-MX" spc="9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f</a:t>
            </a:r>
            <a:r>
              <a:rPr lang="es-MX" spc="-5" dirty="0">
                <a:latin typeface="Arial" panose="020B0604020202020204" pitchFamily="34" charset="0"/>
                <a:ea typeface="Calibri" panose="020F0502020204030204" pitchFamily="34" charset="0"/>
                <a:cs typeface="Arial" panose="020B0604020202020204" pitchFamily="34" charset="0"/>
              </a:rPr>
              <a:t>a</a:t>
            </a:r>
            <a:r>
              <a:rPr lang="es-MX" spc="-15" dirty="0">
                <a:latin typeface="Arial" panose="020B0604020202020204" pitchFamily="34" charset="0"/>
                <a:ea typeface="Calibri" panose="020F0502020204030204" pitchFamily="34" charset="0"/>
                <a:cs typeface="Arial" panose="020B0604020202020204" pitchFamily="34" charset="0"/>
              </a:rPr>
              <a:t>v</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r</a:t>
            </a:r>
            <a:r>
              <a:rPr lang="es-MX" spc="110" dirty="0">
                <a:latin typeface="Arial" panose="020B0604020202020204" pitchFamily="34" charset="0"/>
                <a:ea typeface="Calibri" panose="020F0502020204030204" pitchFamily="34" charset="0"/>
                <a:cs typeface="Arial" panose="020B0604020202020204" pitchFamily="34" charset="0"/>
              </a:rPr>
              <a:t> </a:t>
            </a:r>
            <a:r>
              <a:rPr lang="es-MX" spc="-5" dirty="0">
                <a:latin typeface="Arial" panose="020B0604020202020204" pitchFamily="34" charset="0"/>
                <a:ea typeface="Calibri" panose="020F0502020204030204" pitchFamily="34" charset="0"/>
                <a:cs typeface="Arial" panose="020B0604020202020204" pitchFamily="34" charset="0"/>
              </a:rPr>
              <a:t>d</a:t>
            </a:r>
            <a:r>
              <a:rPr lang="es-MX" dirty="0">
                <a:latin typeface="Arial" panose="020B0604020202020204" pitchFamily="34" charset="0"/>
                <a:ea typeface="Calibri" panose="020F0502020204030204" pitchFamily="34" charset="0"/>
                <a:cs typeface="Arial" panose="020B0604020202020204" pitchFamily="34" charset="0"/>
              </a:rPr>
              <a:t>e</a:t>
            </a:r>
            <a:r>
              <a:rPr lang="es-MX" spc="105" dirty="0">
                <a:latin typeface="Arial" panose="020B0604020202020204" pitchFamily="34" charset="0"/>
                <a:ea typeface="Calibri" panose="020F0502020204030204" pitchFamily="34" charset="0"/>
                <a:cs typeface="Arial" panose="020B0604020202020204" pitchFamily="34" charset="0"/>
              </a:rPr>
              <a:t> </a:t>
            </a:r>
            <a:r>
              <a:rPr lang="es-MX" spc="-15"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o</a:t>
            </a:r>
            <a:r>
              <a:rPr lang="es-MX" dirty="0">
                <a:latin typeface="Arial" panose="020B0604020202020204" pitchFamily="34" charset="0"/>
                <a:ea typeface="Calibri" panose="020F0502020204030204" pitchFamily="34" charset="0"/>
                <a:cs typeface="Arial" panose="020B0604020202020204" pitchFamily="34" charset="0"/>
              </a:rPr>
              <a:t>m</a:t>
            </a:r>
            <a:r>
              <a:rPr lang="es-MX" spc="-5" dirty="0">
                <a:latin typeface="Arial" panose="020B0604020202020204" pitchFamily="34" charset="0"/>
                <a:ea typeface="Calibri" panose="020F0502020204030204" pitchFamily="34" charset="0"/>
                <a:cs typeface="Arial" panose="020B0604020202020204" pitchFamily="34" charset="0"/>
              </a:rPr>
              <a:t>uni</a:t>
            </a:r>
            <a:r>
              <a:rPr lang="es-MX" dirty="0">
                <a:latin typeface="Arial" panose="020B0604020202020204" pitchFamily="34" charset="0"/>
                <a:ea typeface="Calibri" panose="020F0502020204030204" pitchFamily="34" charset="0"/>
                <a:cs typeface="Arial" panose="020B0604020202020204" pitchFamily="34" charset="0"/>
              </a:rPr>
              <a:t>c</a:t>
            </a:r>
            <a:r>
              <a:rPr lang="es-MX" spc="-5" dirty="0">
                <a:latin typeface="Arial" panose="020B0604020202020204" pitchFamily="34" charset="0"/>
                <a:ea typeface="Calibri" panose="020F0502020204030204" pitchFamily="34" charset="0"/>
                <a:cs typeface="Arial" panose="020B0604020202020204" pitchFamily="34" charset="0"/>
              </a:rPr>
              <a:t>a</a:t>
            </a:r>
            <a:r>
              <a:rPr lang="es-MX" dirty="0">
                <a:latin typeface="Arial" panose="020B0604020202020204" pitchFamily="34" charset="0"/>
                <a:ea typeface="Calibri" panose="020F0502020204030204" pitchFamily="34" charset="0"/>
                <a:cs typeface="Arial" panose="020B0604020202020204" pitchFamily="34" charset="0"/>
              </a:rPr>
              <a:t>r</a:t>
            </a:r>
            <a:r>
              <a:rPr lang="es-MX" spc="10" dirty="0">
                <a:latin typeface="Arial" panose="020B0604020202020204" pitchFamily="34" charset="0"/>
                <a:ea typeface="Calibri" panose="020F0502020204030204" pitchFamily="34" charset="0"/>
                <a:cs typeface="Arial" panose="020B0604020202020204" pitchFamily="34" charset="0"/>
              </a:rPr>
              <a:t>s</a:t>
            </a:r>
            <a:r>
              <a:rPr lang="es-MX" dirty="0">
                <a:latin typeface="Arial" panose="020B0604020202020204" pitchFamily="34" charset="0"/>
                <a:ea typeface="Calibri" panose="020F0502020204030204" pitchFamily="34" charset="0"/>
                <a:cs typeface="Arial" panose="020B0604020202020204" pitchFamily="34" charset="0"/>
              </a:rPr>
              <a:t>e</a:t>
            </a:r>
            <a:r>
              <a:rPr lang="es-MX" spc="90" dirty="0">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a</a:t>
            </a:r>
            <a:r>
              <a:rPr lang="es-MX" spc="105" dirty="0">
                <a:latin typeface="Arial" panose="020B0604020202020204" pitchFamily="34" charset="0"/>
                <a:ea typeface="Calibri" panose="020F0502020204030204" pitchFamily="34" charset="0"/>
                <a:cs typeface="Arial" panose="020B0604020202020204" pitchFamily="34" charset="0"/>
              </a:rPr>
              <a:t> través </a:t>
            </a:r>
            <a:r>
              <a:rPr lang="es-MX" spc="105" dirty="0" smtClean="0">
                <a:latin typeface="Arial" panose="020B0604020202020204" pitchFamily="34" charset="0"/>
                <a:ea typeface="Calibri" panose="020F0502020204030204" pitchFamily="34" charset="0"/>
                <a:cs typeface="Arial" panose="020B0604020202020204" pitchFamily="34" charset="0"/>
              </a:rPr>
              <a:t>de</a:t>
            </a:r>
            <a:r>
              <a:rPr lang="es-MX" spc="-10" dirty="0" smtClean="0">
                <a:latin typeface="Arial" panose="020B0604020202020204" pitchFamily="34" charset="0"/>
                <a:ea typeface="Calibri" panose="020F0502020204030204" pitchFamily="34" charset="0"/>
                <a:cs typeface="Arial" panose="020B0604020202020204" pitchFamily="34" charset="0"/>
              </a:rPr>
              <a:t>l </a:t>
            </a:r>
            <a:r>
              <a:rPr lang="es-MX" spc="-5" dirty="0" smtClean="0">
                <a:latin typeface="Arial" panose="020B0604020202020204" pitchFamily="34" charset="0"/>
                <a:ea typeface="Calibri" panose="020F0502020204030204" pitchFamily="34" charset="0"/>
                <a:cs typeface="Arial" panose="020B0604020202020204" pitchFamily="34" charset="0"/>
              </a:rPr>
              <a:t>c</a:t>
            </a:r>
            <a:r>
              <a:rPr lang="es-MX" spc="-15" dirty="0" smtClean="0">
                <a:latin typeface="Arial" panose="020B0604020202020204" pitchFamily="34" charset="0"/>
                <a:ea typeface="Calibri" panose="020F0502020204030204" pitchFamily="34" charset="0"/>
                <a:cs typeface="Arial" panose="020B0604020202020204" pitchFamily="34" charset="0"/>
              </a:rPr>
              <a:t>o</a:t>
            </a:r>
            <a:r>
              <a:rPr lang="es-MX" dirty="0" smtClean="0">
                <a:latin typeface="Arial" panose="020B0604020202020204" pitchFamily="34" charset="0"/>
                <a:ea typeface="Calibri" panose="020F0502020204030204" pitchFamily="34" charset="0"/>
                <a:cs typeface="Arial" panose="020B0604020202020204" pitchFamily="34" charset="0"/>
              </a:rPr>
              <a:t>r</a:t>
            </a:r>
            <a:r>
              <a:rPr lang="es-MX" spc="-10" dirty="0" smtClean="0">
                <a:latin typeface="Arial" panose="020B0604020202020204" pitchFamily="34" charset="0"/>
                <a:ea typeface="Calibri" panose="020F0502020204030204" pitchFamily="34" charset="0"/>
                <a:cs typeface="Arial" panose="020B0604020202020204" pitchFamily="34" charset="0"/>
              </a:rPr>
              <a:t>r</a:t>
            </a:r>
            <a:r>
              <a:rPr lang="es-MX" spc="-5" dirty="0" smtClean="0">
                <a:latin typeface="Arial" panose="020B0604020202020204" pitchFamily="34" charset="0"/>
                <a:ea typeface="Calibri" panose="020F0502020204030204" pitchFamily="34" charset="0"/>
                <a:cs typeface="Arial" panose="020B0604020202020204" pitchFamily="34" charset="0"/>
              </a:rPr>
              <a:t>eo</a:t>
            </a:r>
            <a:r>
              <a:rPr lang="es-MX" spc="105" dirty="0" smtClean="0">
                <a:latin typeface="Arial" panose="020B0604020202020204" pitchFamily="34" charset="0"/>
                <a:ea typeface="Calibri" panose="020F0502020204030204" pitchFamily="34" charset="0"/>
                <a:cs typeface="Arial" panose="020B0604020202020204" pitchFamily="34" charset="0"/>
              </a:rPr>
              <a:t> </a:t>
            </a:r>
            <a:r>
              <a:rPr lang="es-MX" spc="-5" dirty="0" smtClean="0">
                <a:latin typeface="Arial" panose="020B0604020202020204" pitchFamily="34" charset="0"/>
                <a:ea typeface="Calibri" panose="020F0502020204030204" pitchFamily="34" charset="0"/>
                <a:cs typeface="Arial" panose="020B0604020202020204" pitchFamily="34" charset="0"/>
              </a:rPr>
              <a:t>ele</a:t>
            </a:r>
            <a:r>
              <a:rPr lang="es-MX" dirty="0" smtClean="0">
                <a:latin typeface="Arial" panose="020B0604020202020204" pitchFamily="34" charset="0"/>
                <a:ea typeface="Calibri" panose="020F0502020204030204" pitchFamily="34" charset="0"/>
                <a:cs typeface="Arial" panose="020B0604020202020204" pitchFamily="34" charset="0"/>
              </a:rPr>
              <a:t>c</a:t>
            </a:r>
            <a:r>
              <a:rPr lang="es-MX" spc="5" dirty="0" smtClean="0">
                <a:latin typeface="Arial" panose="020B0604020202020204" pitchFamily="34" charset="0"/>
                <a:ea typeface="Calibri" panose="020F0502020204030204" pitchFamily="34" charset="0"/>
                <a:cs typeface="Arial" panose="020B0604020202020204" pitchFamily="34" charset="0"/>
              </a:rPr>
              <a:t>t</a:t>
            </a:r>
            <a:r>
              <a:rPr lang="es-MX" dirty="0" smtClean="0">
                <a:latin typeface="Arial" panose="020B0604020202020204" pitchFamily="34" charset="0"/>
                <a:ea typeface="Calibri" panose="020F0502020204030204" pitchFamily="34" charset="0"/>
                <a:cs typeface="Arial" panose="020B0604020202020204" pitchFamily="34" charset="0"/>
              </a:rPr>
              <a:t>r</a:t>
            </a:r>
            <a:r>
              <a:rPr lang="es-MX" spc="-5" dirty="0" smtClean="0">
                <a:latin typeface="Arial" panose="020B0604020202020204" pitchFamily="34" charset="0"/>
                <a:ea typeface="Calibri" panose="020F0502020204030204" pitchFamily="34" charset="0"/>
                <a:cs typeface="Arial" panose="020B0604020202020204" pitchFamily="34" charset="0"/>
              </a:rPr>
              <a:t>óni</a:t>
            </a:r>
            <a:r>
              <a:rPr lang="es-MX" spc="-15" dirty="0" smtClean="0">
                <a:latin typeface="Arial" panose="020B0604020202020204" pitchFamily="34" charset="0"/>
                <a:ea typeface="Calibri" panose="020F0502020204030204" pitchFamily="34" charset="0"/>
                <a:cs typeface="Arial" panose="020B0604020202020204" pitchFamily="34" charset="0"/>
              </a:rPr>
              <a:t>co </a:t>
            </a:r>
            <a:r>
              <a:rPr lang="es-MX" spc="-15" dirty="0" smtClean="0">
                <a:latin typeface="Arial" panose="020B0604020202020204" pitchFamily="34" charset="0"/>
                <a:ea typeface="Calibri" panose="020F0502020204030204" pitchFamily="34" charset="0"/>
                <a:cs typeface="Arial" panose="020B0604020202020204" pitchFamily="34" charset="0"/>
                <a:hlinkClick r:id="rId2"/>
              </a:rPr>
              <a:t>correoPFCE@nube.sep.gob.mx</a:t>
            </a:r>
            <a:r>
              <a:rPr lang="es-MX" spc="-15" dirty="0" smtClean="0">
                <a:latin typeface="Arial" panose="020B0604020202020204" pitchFamily="34" charset="0"/>
                <a:ea typeface="Calibri" panose="020F0502020204030204" pitchFamily="34" charset="0"/>
                <a:cs typeface="Arial" panose="020B0604020202020204" pitchFamily="34" charset="0"/>
              </a:rPr>
              <a:t>. </a:t>
            </a:r>
            <a:endParaRPr lang="es-MX" dirty="0">
              <a:latin typeface="Arial" panose="020B0604020202020204" pitchFamily="34" charset="0"/>
              <a:ea typeface="Arial" panose="020B0604020202020204" pitchFamily="34" charset="0"/>
              <a:cs typeface="Arial" panose="020B0604020202020204" pitchFamily="34" charset="0"/>
            </a:endParaRPr>
          </a:p>
        </p:txBody>
      </p:sp>
      <p:sp>
        <p:nvSpPr>
          <p:cNvPr id="3" name="Rectángulo 2"/>
          <p:cNvSpPr/>
          <p:nvPr/>
        </p:nvSpPr>
        <p:spPr>
          <a:xfrm>
            <a:off x="2756725" y="84574"/>
            <a:ext cx="3671198" cy="461665"/>
          </a:xfrm>
          <a:prstGeom prst="rect">
            <a:avLst/>
          </a:prstGeom>
          <a:noFill/>
        </p:spPr>
        <p:txBody>
          <a:bodyPr wrap="none" lIns="91440" tIns="45720" rIns="91440" bIns="45720">
            <a:spAutoFit/>
          </a:bodyPr>
          <a:lstStyle/>
          <a:p>
            <a:pPr algn="ctr"/>
            <a:r>
              <a:rPr lang="es-MX" sz="2400" b="1" dirty="0">
                <a:latin typeface="Arial" panose="020B0604020202020204" pitchFamily="34" charset="0"/>
                <a:cs typeface="Arial" panose="020B0604020202020204" pitchFamily="34" charset="0"/>
              </a:rPr>
              <a:t>Presentación de la Guía</a:t>
            </a:r>
          </a:p>
        </p:txBody>
      </p:sp>
    </p:spTree>
    <p:extLst>
      <p:ext uri="{BB962C8B-B14F-4D97-AF65-F5344CB8AC3E}">
        <p14:creationId xmlns:p14="http://schemas.microsoft.com/office/powerpoint/2010/main" val="3470665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5374" y="1151149"/>
            <a:ext cx="8239312" cy="1015663"/>
          </a:xfrm>
          <a:prstGeom prst="rect">
            <a:avLst/>
          </a:prstGeom>
        </p:spPr>
        <p:txBody>
          <a:bodyPr wrap="square">
            <a:spAutoFit/>
          </a:bodyPr>
          <a:lstStyle/>
          <a:p>
            <a:pPr algn="just"/>
            <a:r>
              <a:rPr lang="es-MX" sz="2000" b="1" dirty="0">
                <a:latin typeface="Arial" panose="020B0604020202020204" pitchFamily="34" charset="0"/>
                <a:cs typeface="Arial" panose="020B0604020202020204" pitchFamily="34" charset="0"/>
              </a:rPr>
              <a:t>Apoyar a las Instituciones de Educación Superior Públicas a fin de que cuenten con programas educativos evaluables con calidad reconocida</a:t>
            </a:r>
            <a:r>
              <a:rPr lang="es-MX" sz="2000" b="1" dirty="0" smtClean="0">
                <a:latin typeface="Arial" panose="020B0604020202020204" pitchFamily="34" charset="0"/>
                <a:ea typeface="Calibri" panose="020F0502020204030204" pitchFamily="34" charset="0"/>
                <a:cs typeface="Arial" panose="020B0604020202020204" pitchFamily="34" charset="0"/>
              </a:rPr>
              <a:t>.</a:t>
            </a:r>
          </a:p>
        </p:txBody>
      </p:sp>
      <p:sp>
        <p:nvSpPr>
          <p:cNvPr id="6" name="Rectángulo 5"/>
          <p:cNvSpPr/>
          <p:nvPr/>
        </p:nvSpPr>
        <p:spPr>
          <a:xfrm>
            <a:off x="174753" y="682090"/>
            <a:ext cx="1138453"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General</a:t>
            </a:r>
          </a:p>
        </p:txBody>
      </p:sp>
      <p:sp>
        <p:nvSpPr>
          <p:cNvPr id="7" name="Rectángulo 6"/>
          <p:cNvSpPr/>
          <p:nvPr/>
        </p:nvSpPr>
        <p:spPr>
          <a:xfrm>
            <a:off x="174753" y="2343971"/>
            <a:ext cx="1609736"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Específicos</a:t>
            </a:r>
          </a:p>
        </p:txBody>
      </p:sp>
      <p:sp>
        <p:nvSpPr>
          <p:cNvPr id="5" name="Rectángulo 4"/>
          <p:cNvSpPr/>
          <p:nvPr/>
        </p:nvSpPr>
        <p:spPr>
          <a:xfrm>
            <a:off x="3897945" y="91851"/>
            <a:ext cx="1414170" cy="461665"/>
          </a:xfrm>
          <a:prstGeom prst="rect">
            <a:avLst/>
          </a:prstGeom>
          <a:noFill/>
        </p:spPr>
        <p:txBody>
          <a:bodyPr wrap="none" lIns="91440" tIns="45720" rIns="91440" bIns="45720">
            <a:spAutoFit/>
          </a:bodyPr>
          <a:lstStyle/>
          <a:p>
            <a:pPr algn="ctr"/>
            <a:r>
              <a:rPr lang="es-ES" sz="2400" b="1" dirty="0">
                <a:latin typeface="Arial" panose="020B0604020202020204" pitchFamily="34" charset="0"/>
                <a:cs typeface="Arial" panose="020B0604020202020204" pitchFamily="34" charset="0"/>
              </a:rPr>
              <a:t>Objetivo</a:t>
            </a:r>
          </a:p>
        </p:txBody>
      </p:sp>
      <p:sp>
        <p:nvSpPr>
          <p:cNvPr id="2" name="Rectángulo 1"/>
          <p:cNvSpPr/>
          <p:nvPr/>
        </p:nvSpPr>
        <p:spPr>
          <a:xfrm>
            <a:off x="485375" y="2785930"/>
            <a:ext cx="8239311" cy="2246769"/>
          </a:xfrm>
          <a:prstGeom prst="rect">
            <a:avLst/>
          </a:prstGeom>
        </p:spPr>
        <p:txBody>
          <a:bodyPr wrap="square">
            <a:spAutoFit/>
          </a:bodyPr>
          <a:lstStyle/>
          <a:p>
            <a:pPr algn="just"/>
            <a:r>
              <a:rPr lang="es-MX" sz="2000" dirty="0">
                <a:latin typeface="Arial" panose="020B0604020202020204" pitchFamily="34" charset="0"/>
                <a:cs typeface="Arial" panose="020B0604020202020204" pitchFamily="34" charset="0"/>
              </a:rPr>
              <a:t>Otorgar apoyos económicos a las Instituciones de Educación Superior para que a partir de ejercicios de planeación estratégica participativa implementen proyectos académicos y/o institucionales que impacten en:</a:t>
            </a:r>
          </a:p>
          <a:p>
            <a:pPr algn="just"/>
            <a:endParaRPr lang="es-MX" sz="2000" dirty="0">
              <a:latin typeface="Arial" panose="020B0604020202020204" pitchFamily="34" charset="0"/>
              <a:cs typeface="Arial" panose="020B0604020202020204" pitchFamily="34" charset="0"/>
            </a:endParaRPr>
          </a:p>
          <a:p>
            <a:pPr marL="449263" lvl="0" indent="-342900" algn="just">
              <a:buFont typeface="+mj-lt"/>
              <a:buAutoNum type="arabicPeriod"/>
            </a:pPr>
            <a:r>
              <a:rPr lang="es-MX" sz="2000" b="1" dirty="0">
                <a:latin typeface="Arial" panose="020B0604020202020204" pitchFamily="34" charset="0"/>
                <a:cs typeface="Arial" panose="020B0604020202020204" pitchFamily="34" charset="0"/>
              </a:rPr>
              <a:t>La mejora de la gestión (servicios).</a:t>
            </a:r>
          </a:p>
          <a:p>
            <a:pPr marL="449263" indent="-342900" algn="just">
              <a:buFont typeface="+mj-lt"/>
              <a:buAutoNum type="arabicPeriod"/>
            </a:pPr>
            <a:r>
              <a:rPr lang="es-MX" sz="2000" b="1" dirty="0">
                <a:latin typeface="Arial" panose="020B0604020202020204" pitchFamily="34" charset="0"/>
                <a:cs typeface="Arial" panose="020B0604020202020204" pitchFamily="34" charset="0"/>
              </a:rPr>
              <a:t>La calidad de sus programas educativos</a:t>
            </a:r>
            <a:r>
              <a:rPr lang="es-MX" sz="2000" dirty="0">
                <a:latin typeface="Arial" panose="020B0604020202020204" pitchFamily="34" charset="0"/>
                <a:cs typeface="Arial" panose="020B0604020202020204" pitchFamily="34" charset="0"/>
              </a:rPr>
              <a:t>.</a:t>
            </a:r>
            <a:endParaRPr lang="es-MX" sz="2000" dirty="0">
              <a:latin typeface="Arial" panose="020B0604020202020204" pitchFamily="34" charset="0"/>
              <a:ea typeface="Calibri" panose="020F0502020204030204" pitchFamily="34" charset="0"/>
              <a:cs typeface="Arial" panose="020B0604020202020204" pitchFamily="34" charset="0"/>
            </a:endParaRPr>
          </a:p>
        </p:txBody>
      </p:sp>
      <p:sp>
        <p:nvSpPr>
          <p:cNvPr id="3" name="Rectángulo 2"/>
          <p:cNvSpPr/>
          <p:nvPr/>
        </p:nvSpPr>
        <p:spPr>
          <a:xfrm>
            <a:off x="174753" y="5209858"/>
            <a:ext cx="8502645" cy="1323439"/>
          </a:xfrm>
          <a:prstGeom prst="rect">
            <a:avLst/>
          </a:prstGeom>
        </p:spPr>
        <p:txBody>
          <a:bodyPr wrap="square">
            <a:spAutoFit/>
          </a:bodyPr>
          <a:lstStyle/>
          <a:p>
            <a:pPr algn="just"/>
            <a:r>
              <a:rPr lang="es-ES" sz="2000" b="1" dirty="0">
                <a:latin typeface="Arial" panose="020B0604020202020204" pitchFamily="34" charset="0"/>
                <a:cs typeface="Arial" panose="020B0604020202020204" pitchFamily="34" charset="0"/>
              </a:rPr>
              <a:t>Puntos de énfasis del PFCE 2018-2019</a:t>
            </a:r>
          </a:p>
          <a:p>
            <a:pPr algn="just"/>
            <a:endParaRPr lang="es-ES" sz="2000" dirty="0"/>
          </a:p>
          <a:p>
            <a:pPr algn="just"/>
            <a:r>
              <a:rPr lang="es-MX" sz="2000" dirty="0">
                <a:latin typeface="Arial" panose="020B0604020202020204" pitchFamily="34" charset="0"/>
                <a:cs typeface="Arial" panose="020B0604020202020204" pitchFamily="34" charset="0"/>
              </a:rPr>
              <a:t>En armonía con el PIDE y en la perspectiva de los objetivos generales y específicos, el PFCE 2018-2019 debe hacer énfasis en:</a:t>
            </a:r>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666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182106707"/>
              </p:ext>
            </p:extLst>
          </p:nvPr>
        </p:nvGraphicFramePr>
        <p:xfrm>
          <a:off x="152400" y="629920"/>
          <a:ext cx="8849360" cy="6126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2"/>
          <p:cNvSpPr/>
          <p:nvPr/>
        </p:nvSpPr>
        <p:spPr>
          <a:xfrm>
            <a:off x="3146773" y="94241"/>
            <a:ext cx="2850460" cy="461665"/>
          </a:xfrm>
          <a:prstGeom prst="rect">
            <a:avLst/>
          </a:prstGeom>
          <a:noFill/>
        </p:spPr>
        <p:txBody>
          <a:bodyPr wrap="none" lIns="91440" tIns="45720" rIns="91440" bIns="45720">
            <a:spAutoFit/>
          </a:bodyPr>
          <a:lstStyle/>
          <a:p>
            <a:pPr algn="ctr"/>
            <a:r>
              <a:rPr lang="es-ES" sz="2400" b="1" dirty="0">
                <a:latin typeface="Arial" panose="020B0604020202020204" pitchFamily="34" charset="0"/>
                <a:cs typeface="Arial" panose="020B0604020202020204" pitchFamily="34" charset="0"/>
              </a:rPr>
              <a:t>Puntos de Énfasis</a:t>
            </a:r>
          </a:p>
        </p:txBody>
      </p:sp>
    </p:spTree>
    <p:extLst>
      <p:ext uri="{BB962C8B-B14F-4D97-AF65-F5344CB8AC3E}">
        <p14:creationId xmlns:p14="http://schemas.microsoft.com/office/powerpoint/2010/main" val="2174130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563524190"/>
              </p:ext>
            </p:extLst>
          </p:nvPr>
        </p:nvGraphicFramePr>
        <p:xfrm>
          <a:off x="152400" y="629920"/>
          <a:ext cx="8849360" cy="6126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2"/>
          <p:cNvSpPr/>
          <p:nvPr/>
        </p:nvSpPr>
        <p:spPr>
          <a:xfrm>
            <a:off x="3146773" y="94241"/>
            <a:ext cx="2850460" cy="461665"/>
          </a:xfrm>
          <a:prstGeom prst="rect">
            <a:avLst/>
          </a:prstGeom>
          <a:noFill/>
        </p:spPr>
        <p:txBody>
          <a:bodyPr wrap="none" lIns="91440" tIns="45720" rIns="91440" bIns="45720">
            <a:spAutoFit/>
          </a:bodyPr>
          <a:lstStyle/>
          <a:p>
            <a:pPr algn="ctr"/>
            <a:r>
              <a:rPr lang="es-ES" sz="2400" b="1" dirty="0">
                <a:latin typeface="Arial" panose="020B0604020202020204" pitchFamily="34" charset="0"/>
                <a:cs typeface="Arial" panose="020B0604020202020204" pitchFamily="34" charset="0"/>
              </a:rPr>
              <a:t>Puntos de Énfasis</a:t>
            </a:r>
          </a:p>
        </p:txBody>
      </p:sp>
    </p:spTree>
    <p:extLst>
      <p:ext uri="{BB962C8B-B14F-4D97-AF65-F5344CB8AC3E}">
        <p14:creationId xmlns:p14="http://schemas.microsoft.com/office/powerpoint/2010/main" val="2845549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AutoShape 52"/>
          <p:cNvCxnSpPr>
            <a:cxnSpLocks noChangeShapeType="1"/>
            <a:stCxn id="18" idx="7"/>
            <a:endCxn id="7" idx="1"/>
          </p:cNvCxnSpPr>
          <p:nvPr/>
        </p:nvCxnSpPr>
        <p:spPr bwMode="auto">
          <a:xfrm flipV="1">
            <a:off x="5614988" y="2424094"/>
            <a:ext cx="815975" cy="293688"/>
          </a:xfrm>
          <a:prstGeom prst="straightConnector1">
            <a:avLst/>
          </a:prstGeom>
          <a:ln w="25400">
            <a:solidFill>
              <a:srgbClr val="339966"/>
            </a:solidFill>
            <a:headEnd/>
            <a:tailEnd type="triangle" w="med" len="med"/>
          </a:ln>
        </p:spPr>
        <p:style>
          <a:lnRef idx="3">
            <a:schemeClr val="accent1"/>
          </a:lnRef>
          <a:fillRef idx="0">
            <a:schemeClr val="accent1"/>
          </a:fillRef>
          <a:effectRef idx="2">
            <a:schemeClr val="accent1"/>
          </a:effectRef>
          <a:fontRef idx="minor">
            <a:schemeClr val="tx1"/>
          </a:fontRef>
        </p:style>
      </p:cxnSp>
      <p:cxnSp>
        <p:nvCxnSpPr>
          <p:cNvPr id="3" name="AutoShape 53"/>
          <p:cNvCxnSpPr>
            <a:cxnSpLocks noChangeShapeType="1"/>
            <a:stCxn id="18" idx="5"/>
            <a:endCxn id="8" idx="1"/>
          </p:cNvCxnSpPr>
          <p:nvPr/>
        </p:nvCxnSpPr>
        <p:spPr bwMode="auto">
          <a:xfrm>
            <a:off x="5614988" y="3341669"/>
            <a:ext cx="815975" cy="222250"/>
          </a:xfrm>
          <a:prstGeom prst="straightConnector1">
            <a:avLst/>
          </a:prstGeom>
          <a:ln w="25400">
            <a:solidFill>
              <a:srgbClr val="339966"/>
            </a:solidFill>
            <a:headEnd/>
            <a:tailEnd type="triangle" w="med" len="med"/>
          </a:ln>
        </p:spPr>
        <p:style>
          <a:lnRef idx="3">
            <a:schemeClr val="accent1"/>
          </a:lnRef>
          <a:fillRef idx="0">
            <a:schemeClr val="accent1"/>
          </a:fillRef>
          <a:effectRef idx="2">
            <a:schemeClr val="accent1"/>
          </a:effectRef>
          <a:fontRef idx="minor">
            <a:schemeClr val="tx1"/>
          </a:fontRef>
        </p:style>
      </p:cxnSp>
      <p:cxnSp>
        <p:nvCxnSpPr>
          <p:cNvPr id="4" name="AutoShape 57"/>
          <p:cNvCxnSpPr>
            <a:cxnSpLocks noChangeShapeType="1"/>
          </p:cNvCxnSpPr>
          <p:nvPr/>
        </p:nvCxnSpPr>
        <p:spPr bwMode="auto">
          <a:xfrm flipH="1" flipV="1">
            <a:off x="2668588" y="4249719"/>
            <a:ext cx="428625" cy="9525"/>
          </a:xfrm>
          <a:prstGeom prst="straightConnector1">
            <a:avLst/>
          </a:prstGeom>
          <a:ln w="25400">
            <a:solidFill>
              <a:srgbClr val="92D050"/>
            </a:solidFill>
            <a:headEnd/>
            <a:tailEnd type="triangle" w="med" len="med"/>
          </a:ln>
        </p:spPr>
        <p:style>
          <a:lnRef idx="3">
            <a:schemeClr val="accent1"/>
          </a:lnRef>
          <a:fillRef idx="0">
            <a:schemeClr val="accent1"/>
          </a:fillRef>
          <a:effectRef idx="2">
            <a:schemeClr val="accent1"/>
          </a:effectRef>
          <a:fontRef idx="minor">
            <a:schemeClr val="tx1"/>
          </a:fontRef>
        </p:style>
      </p:cxnSp>
      <p:sp>
        <p:nvSpPr>
          <p:cNvPr id="5" name="Oval 30"/>
          <p:cNvSpPr>
            <a:spLocks noChangeArrowheads="1"/>
          </p:cNvSpPr>
          <p:nvPr/>
        </p:nvSpPr>
        <p:spPr bwMode="auto">
          <a:xfrm>
            <a:off x="2917825" y="672414"/>
            <a:ext cx="3265805" cy="1560873"/>
          </a:xfrm>
          <a:prstGeom prst="ellipse">
            <a:avLst/>
          </a:prstGeom>
          <a:solidFill>
            <a:schemeClr val="accent6"/>
          </a:solidFill>
          <a:ln>
            <a:headEnd/>
            <a:tailEnd/>
          </a:ln>
          <a:scene3d>
            <a:camera prst="orthographicFront"/>
            <a:lightRig rig="threePt" dir="t"/>
          </a:scene3d>
          <a:sp3d>
            <a:bevelT prst="slope"/>
          </a:sp3d>
        </p:spPr>
        <p:style>
          <a:lnRef idx="0">
            <a:schemeClr val="accent1"/>
          </a:lnRef>
          <a:fillRef idx="3">
            <a:schemeClr val="accent1"/>
          </a:fillRef>
          <a:effectRef idx="3">
            <a:schemeClr val="accent1"/>
          </a:effectRef>
          <a:fontRef idx="minor">
            <a:schemeClr val="lt1"/>
          </a:fontRef>
        </p:style>
        <p:txBody>
          <a:bodyPr lIns="0" tIns="0" rIns="0" bIns="0" anchor="ctr"/>
          <a:lstStyle/>
          <a:p>
            <a:pPr algn="ctr">
              <a:defRPr/>
            </a:pPr>
            <a:r>
              <a:rPr lang="es-MX" sz="2300" b="1" dirty="0"/>
              <a:t>Programa </a:t>
            </a:r>
            <a:r>
              <a:rPr lang="es-MX" sz="2300" b="1" dirty="0" smtClean="0"/>
              <a:t>de Fortalecimiento de la Calidad Educativa</a:t>
            </a:r>
            <a:endParaRPr lang="es-ES_tradnl" sz="2300" b="1" dirty="0"/>
          </a:p>
        </p:txBody>
      </p:sp>
      <p:sp>
        <p:nvSpPr>
          <p:cNvPr id="6" name="AutoShape 34"/>
          <p:cNvSpPr>
            <a:spLocks noChangeArrowheads="1"/>
          </p:cNvSpPr>
          <p:nvPr/>
        </p:nvSpPr>
        <p:spPr bwMode="auto">
          <a:xfrm>
            <a:off x="4371975" y="2273282"/>
            <a:ext cx="360363" cy="301625"/>
          </a:xfrm>
          <a:prstGeom prst="downArrow">
            <a:avLst>
              <a:gd name="adj1" fmla="val 50000"/>
              <a:gd name="adj2" fmla="val 25000"/>
            </a:avLst>
          </a:prstGeom>
          <a:solidFill>
            <a:schemeClr val="accent6"/>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s-MX"/>
          </a:p>
        </p:txBody>
      </p:sp>
      <p:sp>
        <p:nvSpPr>
          <p:cNvPr id="7" name="AutoShape 35"/>
          <p:cNvSpPr>
            <a:spLocks noChangeArrowheads="1"/>
          </p:cNvSpPr>
          <p:nvPr/>
        </p:nvSpPr>
        <p:spPr bwMode="auto">
          <a:xfrm>
            <a:off x="6430963" y="2043094"/>
            <a:ext cx="2165350" cy="760413"/>
          </a:xfrm>
          <a:prstGeom prst="flowChartAlternateProcess">
            <a:avLst/>
          </a:prstGeom>
          <a:solidFill>
            <a:schemeClr val="accent4">
              <a:lumMod val="40000"/>
              <a:lumOff val="60000"/>
            </a:schemeClr>
          </a:solidFill>
          <a:ln>
            <a:headEnd/>
            <a:tailEnd/>
          </a:ln>
          <a:scene3d>
            <a:camera prst="orthographicFront"/>
            <a:lightRig rig="threePt" dir="t"/>
          </a:scene3d>
          <a:sp3d>
            <a:bevelT/>
            <a:bevelB/>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MX" sz="2200" b="1" dirty="0">
                <a:solidFill>
                  <a:schemeClr val="tx1"/>
                </a:solidFill>
              </a:rPr>
              <a:t>Programas  educativos</a:t>
            </a:r>
            <a:endParaRPr lang="es-ES_tradnl" sz="2200" b="1" dirty="0">
              <a:solidFill>
                <a:schemeClr val="tx1"/>
              </a:solidFill>
            </a:endParaRPr>
          </a:p>
        </p:txBody>
      </p:sp>
      <p:sp>
        <p:nvSpPr>
          <p:cNvPr id="8" name="AutoShape 36"/>
          <p:cNvSpPr>
            <a:spLocks noChangeArrowheads="1"/>
          </p:cNvSpPr>
          <p:nvPr/>
        </p:nvSpPr>
        <p:spPr bwMode="auto">
          <a:xfrm>
            <a:off x="6430963" y="3182919"/>
            <a:ext cx="2165350" cy="760413"/>
          </a:xfrm>
          <a:prstGeom prst="flowChartAlternateProcess">
            <a:avLst/>
          </a:prstGeom>
          <a:solidFill>
            <a:schemeClr val="accent4">
              <a:lumMod val="40000"/>
              <a:lumOff val="60000"/>
            </a:schemeClr>
          </a:solidFill>
          <a:ln>
            <a:headEnd/>
            <a:tailEnd/>
          </a:ln>
          <a:scene3d>
            <a:camera prst="orthographicFront"/>
            <a:lightRig rig="threePt" dir="t"/>
          </a:scene3d>
          <a:sp3d>
            <a:bevelT/>
            <a:bevelB/>
          </a:sp3d>
        </p:spPr>
        <p:style>
          <a:lnRef idx="0">
            <a:schemeClr val="accent1"/>
          </a:lnRef>
          <a:fillRef idx="3">
            <a:schemeClr val="accent1"/>
          </a:fillRef>
          <a:effectRef idx="3">
            <a:schemeClr val="accent1"/>
          </a:effectRef>
          <a:fontRef idx="minor">
            <a:schemeClr val="lt1"/>
          </a:fontRef>
        </p:style>
        <p:txBody>
          <a:bodyPr anchor="ctr"/>
          <a:lstStyle/>
          <a:p>
            <a:pPr algn="ctr"/>
            <a:r>
              <a:rPr lang="es-MX" sz="2200" b="1" dirty="0">
                <a:solidFill>
                  <a:schemeClr val="tx1"/>
                </a:solidFill>
              </a:rPr>
              <a:t>Gestión y Administración</a:t>
            </a:r>
            <a:endParaRPr lang="es-ES_tradnl" sz="2200" b="1" dirty="0">
              <a:solidFill>
                <a:schemeClr val="tx1"/>
              </a:solidFill>
            </a:endParaRPr>
          </a:p>
        </p:txBody>
      </p:sp>
      <p:sp>
        <p:nvSpPr>
          <p:cNvPr id="9" name="AutoShape 40"/>
          <p:cNvSpPr>
            <a:spLocks noChangeArrowheads="1"/>
          </p:cNvSpPr>
          <p:nvPr/>
        </p:nvSpPr>
        <p:spPr bwMode="auto">
          <a:xfrm>
            <a:off x="350838" y="3870307"/>
            <a:ext cx="2317750" cy="758825"/>
          </a:xfrm>
          <a:prstGeom prst="flowChartAlternateProcess">
            <a:avLst/>
          </a:prstGeom>
          <a:solidFill>
            <a:srgbClr val="FFFF00"/>
          </a:solidFill>
          <a:ln>
            <a:headEnd/>
            <a:tailEnd/>
          </a:ln>
          <a:scene3d>
            <a:camera prst="orthographicFront"/>
            <a:lightRig rig="threePt" dir="t"/>
          </a:scene3d>
          <a:sp3d>
            <a:bevelT/>
            <a:bevelB/>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MX" sz="2200" b="1" dirty="0">
                <a:solidFill>
                  <a:schemeClr val="tx1"/>
                </a:solidFill>
              </a:rPr>
              <a:t>Entre PE y los CA</a:t>
            </a:r>
            <a:endParaRPr lang="es-ES_tradnl" sz="2200" b="1" dirty="0">
              <a:solidFill>
                <a:schemeClr val="tx1"/>
              </a:solidFill>
            </a:endParaRPr>
          </a:p>
        </p:txBody>
      </p:sp>
      <p:sp>
        <p:nvSpPr>
          <p:cNvPr id="10" name="Oval 43"/>
          <p:cNvSpPr>
            <a:spLocks noChangeArrowheads="1"/>
          </p:cNvSpPr>
          <p:nvPr/>
        </p:nvSpPr>
        <p:spPr bwMode="auto">
          <a:xfrm>
            <a:off x="163513" y="5326044"/>
            <a:ext cx="2805113" cy="1330643"/>
          </a:xfrm>
          <a:prstGeom prst="ellipse">
            <a:avLst/>
          </a:prstGeom>
          <a:solidFill>
            <a:schemeClr val="accent1">
              <a:lumMod val="75000"/>
            </a:schemeClr>
          </a:solidFill>
          <a:ln>
            <a:headEnd/>
            <a:tailEnd/>
          </a:ln>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MX" sz="1600" b="1" dirty="0" smtClean="0"/>
              <a:t>Evaluación y/o Acreditación </a:t>
            </a:r>
            <a:r>
              <a:rPr lang="es-MX" sz="1600" b="1" dirty="0"/>
              <a:t>de programas educativos</a:t>
            </a:r>
            <a:endParaRPr lang="es-ES_tradnl" sz="1600" b="1" dirty="0"/>
          </a:p>
        </p:txBody>
      </p:sp>
      <p:sp>
        <p:nvSpPr>
          <p:cNvPr id="11" name="Oval 44"/>
          <p:cNvSpPr>
            <a:spLocks noChangeArrowheads="1"/>
          </p:cNvSpPr>
          <p:nvPr/>
        </p:nvSpPr>
        <p:spPr bwMode="auto">
          <a:xfrm>
            <a:off x="6234430" y="5252720"/>
            <a:ext cx="2811463" cy="1346817"/>
          </a:xfrm>
          <a:prstGeom prst="ellipse">
            <a:avLst/>
          </a:prstGeom>
          <a:solidFill>
            <a:schemeClr val="accent1">
              <a:lumMod val="75000"/>
            </a:schemeClr>
          </a:solidFill>
          <a:ln>
            <a:headEnd/>
            <a:tailEnd/>
          </a:ln>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MX" sz="1700" b="1" dirty="0"/>
              <a:t>Certificación de procesos estratégicos de gestión</a:t>
            </a:r>
            <a:endParaRPr lang="es-ES_tradnl" sz="1700" b="1" dirty="0"/>
          </a:p>
        </p:txBody>
      </p:sp>
      <p:sp>
        <p:nvSpPr>
          <p:cNvPr id="12" name="Oval 47"/>
          <p:cNvSpPr>
            <a:spLocks noChangeArrowheads="1"/>
          </p:cNvSpPr>
          <p:nvPr/>
        </p:nvSpPr>
        <p:spPr bwMode="auto">
          <a:xfrm>
            <a:off x="3084513" y="5051407"/>
            <a:ext cx="2952750" cy="884237"/>
          </a:xfrm>
          <a:prstGeom prst="ellipse">
            <a:avLst/>
          </a:prstGeom>
          <a:solidFill>
            <a:schemeClr val="accent6"/>
          </a:solidFill>
          <a:ln>
            <a:headEnd/>
            <a:tailEnd/>
          </a:ln>
          <a:scene3d>
            <a:camera prst="orthographicFront"/>
            <a:lightRig rig="threePt" dir="t"/>
          </a:scene3d>
          <a:sp3d>
            <a:bevelT w="152400" h="50800" prst="softRoun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MX" sz="2200" b="1" dirty="0"/>
              <a:t>Rendir cuentas de la calidad</a:t>
            </a:r>
            <a:endParaRPr lang="es-ES_tradnl" sz="2200" b="1" dirty="0"/>
          </a:p>
        </p:txBody>
      </p:sp>
      <p:sp>
        <p:nvSpPr>
          <p:cNvPr id="13" name="AutoShape 54"/>
          <p:cNvSpPr>
            <a:spLocks noChangeArrowheads="1"/>
          </p:cNvSpPr>
          <p:nvPr/>
        </p:nvSpPr>
        <p:spPr bwMode="auto">
          <a:xfrm>
            <a:off x="4387850" y="3498832"/>
            <a:ext cx="360363" cy="301625"/>
          </a:xfrm>
          <a:prstGeom prst="downArrow">
            <a:avLst>
              <a:gd name="adj1" fmla="val 50000"/>
              <a:gd name="adj2" fmla="val 25000"/>
            </a:avLst>
          </a:prstGeom>
          <a:solidFill>
            <a:schemeClr val="accent6"/>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s-MX"/>
          </a:p>
        </p:txBody>
      </p:sp>
      <p:sp>
        <p:nvSpPr>
          <p:cNvPr id="14" name="AutoShape 55"/>
          <p:cNvSpPr>
            <a:spLocks noChangeArrowheads="1"/>
          </p:cNvSpPr>
          <p:nvPr/>
        </p:nvSpPr>
        <p:spPr bwMode="auto">
          <a:xfrm>
            <a:off x="4394200" y="4729144"/>
            <a:ext cx="360363" cy="301625"/>
          </a:xfrm>
          <a:prstGeom prst="downArrow">
            <a:avLst>
              <a:gd name="adj1" fmla="val 50000"/>
              <a:gd name="adj2" fmla="val 25000"/>
            </a:avLst>
          </a:prstGeom>
          <a:solidFill>
            <a:schemeClr val="accent6"/>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s-MX"/>
          </a:p>
        </p:txBody>
      </p:sp>
      <p:sp>
        <p:nvSpPr>
          <p:cNvPr id="15" name="AutoShape 58"/>
          <p:cNvSpPr>
            <a:spLocks noChangeArrowheads="1"/>
          </p:cNvSpPr>
          <p:nvPr/>
        </p:nvSpPr>
        <p:spPr bwMode="auto">
          <a:xfrm rot="2975731">
            <a:off x="2861469" y="5553850"/>
            <a:ext cx="344488" cy="320675"/>
          </a:xfrm>
          <a:prstGeom prst="downArrow">
            <a:avLst>
              <a:gd name="adj1" fmla="val 50000"/>
              <a:gd name="adj2" fmla="val 25000"/>
            </a:avLst>
          </a:prstGeom>
          <a:solidFill>
            <a:schemeClr val="accent6"/>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s-MX"/>
          </a:p>
        </p:txBody>
      </p:sp>
      <p:sp>
        <p:nvSpPr>
          <p:cNvPr id="16" name="AutoShape 59"/>
          <p:cNvSpPr>
            <a:spLocks noChangeArrowheads="1"/>
          </p:cNvSpPr>
          <p:nvPr/>
        </p:nvSpPr>
        <p:spPr bwMode="auto">
          <a:xfrm rot="-3409945">
            <a:off x="5933282" y="5550675"/>
            <a:ext cx="344488" cy="320675"/>
          </a:xfrm>
          <a:prstGeom prst="downArrow">
            <a:avLst>
              <a:gd name="adj1" fmla="val 50000"/>
              <a:gd name="adj2" fmla="val 25000"/>
            </a:avLst>
          </a:prstGeom>
          <a:solidFill>
            <a:schemeClr val="accent6"/>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s-MX"/>
          </a:p>
        </p:txBody>
      </p:sp>
      <p:sp>
        <p:nvSpPr>
          <p:cNvPr id="17" name="Oval 31"/>
          <p:cNvSpPr>
            <a:spLocks noChangeArrowheads="1"/>
          </p:cNvSpPr>
          <p:nvPr/>
        </p:nvSpPr>
        <p:spPr bwMode="auto">
          <a:xfrm>
            <a:off x="3097213" y="3816332"/>
            <a:ext cx="2952750" cy="884237"/>
          </a:xfrm>
          <a:prstGeom prst="ellipse">
            <a:avLst/>
          </a:prstGeom>
          <a:solidFill>
            <a:schemeClr val="accent6"/>
          </a:solidFill>
          <a:ln>
            <a:headEnd/>
            <a:tailEnd/>
          </a:ln>
          <a:scene3d>
            <a:camera prst="orthographicFront"/>
            <a:lightRig rig="threePt" dir="t"/>
          </a:scene3d>
          <a:sp3d>
            <a:bevelT prst="relaxedInset"/>
            <a:bevelB prst="relaxedInset"/>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MX" sz="2200" b="1" dirty="0"/>
              <a:t>Cerrar brechas de calidad</a:t>
            </a:r>
            <a:endParaRPr lang="es-ES_tradnl" sz="2200" b="1" dirty="0"/>
          </a:p>
        </p:txBody>
      </p:sp>
      <p:sp>
        <p:nvSpPr>
          <p:cNvPr id="18" name="Oval 33"/>
          <p:cNvSpPr>
            <a:spLocks noChangeArrowheads="1"/>
          </p:cNvSpPr>
          <p:nvPr/>
        </p:nvSpPr>
        <p:spPr bwMode="auto">
          <a:xfrm>
            <a:off x="3094038" y="2587607"/>
            <a:ext cx="2952750" cy="884237"/>
          </a:xfrm>
          <a:prstGeom prst="ellipse">
            <a:avLst/>
          </a:prstGeom>
          <a:solidFill>
            <a:schemeClr val="accent6"/>
          </a:solidFill>
          <a:ln>
            <a:headEnd/>
            <a:tailEnd/>
          </a:ln>
          <a:scene3d>
            <a:camera prst="orthographicFront"/>
            <a:lightRig rig="threePt" dir="t"/>
          </a:scene3d>
          <a:sp3d>
            <a:bevelT/>
            <a:bevelB/>
          </a:sp3d>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s-MX" sz="2200" b="1" dirty="0"/>
              <a:t>Mejorar la calidad</a:t>
            </a:r>
            <a:endParaRPr lang="es-ES_tradnl" sz="2200" b="1" dirty="0"/>
          </a:p>
        </p:txBody>
      </p:sp>
      <p:sp>
        <p:nvSpPr>
          <p:cNvPr id="20" name="Rectángulo 19"/>
          <p:cNvSpPr/>
          <p:nvPr/>
        </p:nvSpPr>
        <p:spPr>
          <a:xfrm>
            <a:off x="3469780" y="94241"/>
            <a:ext cx="2204451" cy="461665"/>
          </a:xfrm>
          <a:prstGeom prst="rect">
            <a:avLst/>
          </a:prstGeom>
          <a:noFill/>
        </p:spPr>
        <p:txBody>
          <a:bodyPr wrap="none" lIns="91440" tIns="45720" rIns="91440" bIns="45720">
            <a:spAutoFit/>
          </a:bodyPr>
          <a:lstStyle/>
          <a:p>
            <a:pPr algn="ctr"/>
            <a:r>
              <a:rPr lang="es-ES" sz="2400" b="1" dirty="0">
                <a:latin typeface="Arial" panose="020B0604020202020204" pitchFamily="34" charset="0"/>
                <a:cs typeface="Arial" panose="020B0604020202020204" pitchFamily="34" charset="0"/>
              </a:rPr>
              <a:t>Antecedentes</a:t>
            </a:r>
          </a:p>
        </p:txBody>
      </p:sp>
    </p:spTree>
    <p:extLst>
      <p:ext uri="{BB962C8B-B14F-4D97-AF65-F5344CB8AC3E}">
        <p14:creationId xmlns:p14="http://schemas.microsoft.com/office/powerpoint/2010/main" val="2177132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9"/>
          <p:cNvSpPr>
            <a:spLocks noChangeArrowheads="1"/>
          </p:cNvSpPr>
          <p:nvPr/>
        </p:nvSpPr>
        <p:spPr bwMode="auto">
          <a:xfrm>
            <a:off x="3579813" y="1604740"/>
            <a:ext cx="2085975" cy="981075"/>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3">
            <a:schemeClr val="accent5"/>
          </a:fillRef>
          <a:effectRef idx="2">
            <a:schemeClr val="accent5"/>
          </a:effectRef>
          <a:fontRef idx="minor">
            <a:schemeClr val="lt1"/>
          </a:fontRef>
        </p:style>
        <p:txBody>
          <a:bodyPr wrap="none" anchor="ctr" anchorCtr="1"/>
          <a:lstStyle/>
          <a:p>
            <a:pPr algn="ctr">
              <a:spcBef>
                <a:spcPct val="20000"/>
              </a:spcBef>
            </a:pPr>
            <a:r>
              <a:rPr lang="es-MX" sz="1600" b="1" dirty="0">
                <a:solidFill>
                  <a:srgbClr val="FFFFFF"/>
                </a:solidFill>
                <a:latin typeface="Arial Narrow" panose="020B0606020202030204" pitchFamily="34" charset="0"/>
              </a:rPr>
              <a:t>Universidad reconocida</a:t>
            </a:r>
          </a:p>
          <a:p>
            <a:pPr algn="ctr">
              <a:spcBef>
                <a:spcPct val="20000"/>
              </a:spcBef>
            </a:pPr>
            <a:r>
              <a:rPr lang="es-MX" sz="1600" b="1" dirty="0">
                <a:solidFill>
                  <a:srgbClr val="FFFFFF"/>
                </a:solidFill>
                <a:latin typeface="Arial Narrow" panose="020B0606020202030204" pitchFamily="34" charset="0"/>
              </a:rPr>
              <a:t>por su calidad</a:t>
            </a:r>
            <a:endParaRPr lang="es-ES" sz="1600" b="1" dirty="0">
              <a:solidFill>
                <a:srgbClr val="FFFFFF"/>
              </a:solidFill>
              <a:latin typeface="Arial Narrow" panose="020B0606020202030204" pitchFamily="34" charset="0"/>
            </a:endParaRPr>
          </a:p>
        </p:txBody>
      </p:sp>
      <p:sp>
        <p:nvSpPr>
          <p:cNvPr id="32" name="Oval 12"/>
          <p:cNvSpPr>
            <a:spLocks noChangeArrowheads="1"/>
          </p:cNvSpPr>
          <p:nvPr/>
        </p:nvSpPr>
        <p:spPr bwMode="auto">
          <a:xfrm>
            <a:off x="5807809" y="2562000"/>
            <a:ext cx="2495550" cy="1046165"/>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none" anchor="ctr"/>
          <a:lstStyle/>
          <a:p>
            <a:pPr algn="ctr">
              <a:spcBef>
                <a:spcPct val="20000"/>
              </a:spcBef>
            </a:pPr>
            <a:r>
              <a:rPr lang="es-MX" sz="1600" b="1" dirty="0">
                <a:solidFill>
                  <a:srgbClr val="FFFFFF"/>
                </a:solidFill>
                <a:latin typeface="Arial Narrow" panose="020B0606020202030204" pitchFamily="34" charset="0"/>
              </a:rPr>
              <a:t>Gestión</a:t>
            </a:r>
          </a:p>
          <a:p>
            <a:pPr algn="ctr">
              <a:spcBef>
                <a:spcPct val="20000"/>
              </a:spcBef>
            </a:pPr>
            <a:r>
              <a:rPr lang="es-MX" sz="1600" b="1" dirty="0">
                <a:solidFill>
                  <a:srgbClr val="FFFFFF"/>
                </a:solidFill>
                <a:latin typeface="Arial Narrow" panose="020B0606020202030204" pitchFamily="34" charset="0"/>
              </a:rPr>
              <a:t>Institucional competente</a:t>
            </a:r>
            <a:endParaRPr lang="es-ES" sz="1600" b="1" dirty="0">
              <a:solidFill>
                <a:srgbClr val="FFFFFF"/>
              </a:solidFill>
              <a:latin typeface="Arial Narrow" panose="020B0606020202030204" pitchFamily="34" charset="0"/>
            </a:endParaRPr>
          </a:p>
        </p:txBody>
      </p:sp>
      <p:cxnSp>
        <p:nvCxnSpPr>
          <p:cNvPr id="33" name="AutoShape 13"/>
          <p:cNvCxnSpPr>
            <a:cxnSpLocks noChangeShapeType="1"/>
            <a:stCxn id="32" idx="1"/>
          </p:cNvCxnSpPr>
          <p:nvPr/>
        </p:nvCxnSpPr>
        <p:spPr bwMode="auto">
          <a:xfrm flipH="1" flipV="1">
            <a:off x="5586332" y="2253147"/>
            <a:ext cx="586942" cy="462060"/>
          </a:xfrm>
          <a:prstGeom prst="straightConnector1">
            <a:avLst/>
          </a:prstGeom>
          <a:ln w="38100">
            <a:solidFill>
              <a:schemeClr val="tx1"/>
            </a:solidFill>
            <a:headEnd/>
            <a:tailEnd type="triangle" w="med" len="med"/>
          </a:ln>
        </p:spPr>
        <p:style>
          <a:lnRef idx="1">
            <a:schemeClr val="accent5"/>
          </a:lnRef>
          <a:fillRef idx="3">
            <a:schemeClr val="accent5"/>
          </a:fillRef>
          <a:effectRef idx="2">
            <a:schemeClr val="accent5"/>
          </a:effectRef>
          <a:fontRef idx="minor">
            <a:schemeClr val="lt1"/>
          </a:fontRef>
        </p:style>
      </p:cxnSp>
      <p:sp>
        <p:nvSpPr>
          <p:cNvPr id="30" name="Oval 15"/>
          <p:cNvSpPr>
            <a:spLocks noChangeArrowheads="1"/>
          </p:cNvSpPr>
          <p:nvPr/>
        </p:nvSpPr>
        <p:spPr bwMode="auto">
          <a:xfrm>
            <a:off x="922339" y="2535325"/>
            <a:ext cx="2408238" cy="1022037"/>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none" anchor="ctr"/>
          <a:lstStyle/>
          <a:p>
            <a:pPr algn="ctr">
              <a:spcBef>
                <a:spcPct val="20000"/>
              </a:spcBef>
            </a:pPr>
            <a:r>
              <a:rPr lang="es-MX" sz="1600" b="1" dirty="0">
                <a:solidFill>
                  <a:srgbClr val="FFFFFF"/>
                </a:solidFill>
                <a:latin typeface="Arial Narrow" panose="020B0606020202030204" pitchFamily="34" charset="0"/>
              </a:rPr>
              <a:t>Oferta educativa </a:t>
            </a:r>
          </a:p>
          <a:p>
            <a:pPr algn="ctr">
              <a:spcBef>
                <a:spcPct val="20000"/>
              </a:spcBef>
            </a:pPr>
            <a:r>
              <a:rPr lang="es-MX" sz="1600" b="1" dirty="0">
                <a:solidFill>
                  <a:srgbClr val="FFFFFF"/>
                </a:solidFill>
                <a:latin typeface="Arial Narrow" panose="020B0606020202030204" pitchFamily="34" charset="0"/>
              </a:rPr>
              <a:t>de calidad y pertinente</a:t>
            </a:r>
            <a:endParaRPr lang="es-ES" sz="1600" b="1" dirty="0">
              <a:solidFill>
                <a:srgbClr val="FFFFFF"/>
              </a:solidFill>
              <a:latin typeface="Arial Narrow" panose="020B0606020202030204" pitchFamily="34" charset="0"/>
            </a:endParaRPr>
          </a:p>
        </p:txBody>
      </p:sp>
      <p:cxnSp>
        <p:nvCxnSpPr>
          <p:cNvPr id="31" name="AutoShape 16"/>
          <p:cNvCxnSpPr>
            <a:cxnSpLocks noChangeShapeType="1"/>
            <a:endCxn id="30" idx="7"/>
          </p:cNvCxnSpPr>
          <p:nvPr/>
        </p:nvCxnSpPr>
        <p:spPr bwMode="auto">
          <a:xfrm flipH="1">
            <a:off x="2977899" y="2306414"/>
            <a:ext cx="690021" cy="378585"/>
          </a:xfrm>
          <a:prstGeom prst="straightConnector1">
            <a:avLst/>
          </a:prstGeom>
          <a:ln w="38100">
            <a:solidFill>
              <a:schemeClr val="tx1"/>
            </a:solidFill>
            <a:headEnd type="triangle" w="med" len="med"/>
            <a:tailEnd/>
          </a:ln>
        </p:spPr>
        <p:style>
          <a:lnRef idx="3">
            <a:schemeClr val="accent5"/>
          </a:lnRef>
          <a:fillRef idx="0">
            <a:schemeClr val="accent5"/>
          </a:fillRef>
          <a:effectRef idx="2">
            <a:schemeClr val="accent5"/>
          </a:effectRef>
          <a:fontRef idx="minor">
            <a:schemeClr val="tx1"/>
          </a:fontRef>
        </p:style>
      </p:cxnSp>
      <p:sp>
        <p:nvSpPr>
          <p:cNvPr id="6" name="Freeform 17"/>
          <p:cNvSpPr>
            <a:spLocks/>
          </p:cNvSpPr>
          <p:nvPr/>
        </p:nvSpPr>
        <p:spPr bwMode="auto">
          <a:xfrm>
            <a:off x="3119120" y="3363614"/>
            <a:ext cx="2790609" cy="165811"/>
          </a:xfrm>
          <a:custGeom>
            <a:avLst/>
            <a:gdLst>
              <a:gd name="T0" fmla="*/ 2614613 w 2497"/>
              <a:gd name="T1" fmla="*/ 3002 h 275"/>
              <a:gd name="T2" fmla="*/ 2509903 w 2497"/>
              <a:gd name="T3" fmla="*/ 31819 h 275"/>
              <a:gd name="T4" fmla="*/ 2323519 w 2497"/>
              <a:gd name="T5" fmla="*/ 69042 h 275"/>
              <a:gd name="T6" fmla="*/ 2115145 w 2497"/>
              <a:gd name="T7" fmla="*/ 109266 h 275"/>
              <a:gd name="T8" fmla="*/ 1885830 w 2497"/>
              <a:gd name="T9" fmla="*/ 142286 h 275"/>
              <a:gd name="T10" fmla="*/ 1753895 w 2497"/>
              <a:gd name="T11" fmla="*/ 153093 h 275"/>
              <a:gd name="T12" fmla="*/ 1608348 w 2497"/>
              <a:gd name="T13" fmla="*/ 161498 h 275"/>
              <a:gd name="T14" fmla="*/ 1310971 w 2497"/>
              <a:gd name="T15" fmla="*/ 164500 h 275"/>
              <a:gd name="T16" fmla="*/ 1130870 w 2497"/>
              <a:gd name="T17" fmla="*/ 159096 h 275"/>
              <a:gd name="T18" fmla="*/ 880612 w 2497"/>
              <a:gd name="T19" fmla="*/ 148290 h 275"/>
              <a:gd name="T20" fmla="*/ 690040 w 2497"/>
              <a:gd name="T21" fmla="*/ 126677 h 275"/>
              <a:gd name="T22" fmla="*/ 465960 w 2497"/>
              <a:gd name="T23" fmla="*/ 95458 h 275"/>
              <a:gd name="T24" fmla="*/ 324602 w 2497"/>
              <a:gd name="T25" fmla="*/ 70843 h 275"/>
              <a:gd name="T26" fmla="*/ 171725 w 2497"/>
              <a:gd name="T27" fmla="*/ 38423 h 275"/>
              <a:gd name="T28" fmla="*/ 0 w 2497"/>
              <a:gd name="T29" fmla="*/ 0 h 27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97"/>
              <a:gd name="T46" fmla="*/ 0 h 275"/>
              <a:gd name="T47" fmla="*/ 2497 w 2497"/>
              <a:gd name="T48" fmla="*/ 275 h 27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97" h="275">
                <a:moveTo>
                  <a:pt x="2497" y="5"/>
                </a:moveTo>
                <a:cubicBezTo>
                  <a:pt x="2480" y="13"/>
                  <a:pt x="2443" y="35"/>
                  <a:pt x="2397" y="53"/>
                </a:cubicBezTo>
                <a:cubicBezTo>
                  <a:pt x="2351" y="71"/>
                  <a:pt x="2282" y="93"/>
                  <a:pt x="2219" y="115"/>
                </a:cubicBezTo>
                <a:cubicBezTo>
                  <a:pt x="2156" y="137"/>
                  <a:pt x="2090" y="162"/>
                  <a:pt x="2020" y="182"/>
                </a:cubicBezTo>
                <a:cubicBezTo>
                  <a:pt x="1950" y="202"/>
                  <a:pt x="1858" y="225"/>
                  <a:pt x="1801" y="237"/>
                </a:cubicBezTo>
                <a:cubicBezTo>
                  <a:pt x="1744" y="249"/>
                  <a:pt x="1719" y="250"/>
                  <a:pt x="1675" y="255"/>
                </a:cubicBezTo>
                <a:cubicBezTo>
                  <a:pt x="1631" y="260"/>
                  <a:pt x="1606" y="266"/>
                  <a:pt x="1536" y="269"/>
                </a:cubicBezTo>
                <a:cubicBezTo>
                  <a:pt x="1466" y="272"/>
                  <a:pt x="1328" y="275"/>
                  <a:pt x="1252" y="274"/>
                </a:cubicBezTo>
                <a:cubicBezTo>
                  <a:pt x="1176" y="273"/>
                  <a:pt x="1148" y="269"/>
                  <a:pt x="1080" y="265"/>
                </a:cubicBezTo>
                <a:cubicBezTo>
                  <a:pt x="1012" y="261"/>
                  <a:pt x="911" y="256"/>
                  <a:pt x="841" y="247"/>
                </a:cubicBezTo>
                <a:cubicBezTo>
                  <a:pt x="771" y="238"/>
                  <a:pt x="725" y="226"/>
                  <a:pt x="659" y="211"/>
                </a:cubicBezTo>
                <a:cubicBezTo>
                  <a:pt x="593" y="196"/>
                  <a:pt x="503" y="174"/>
                  <a:pt x="445" y="159"/>
                </a:cubicBezTo>
                <a:cubicBezTo>
                  <a:pt x="387" y="144"/>
                  <a:pt x="357" y="133"/>
                  <a:pt x="310" y="118"/>
                </a:cubicBezTo>
                <a:cubicBezTo>
                  <a:pt x="263" y="103"/>
                  <a:pt x="216" y="84"/>
                  <a:pt x="164" y="64"/>
                </a:cubicBezTo>
                <a:cubicBezTo>
                  <a:pt x="112" y="44"/>
                  <a:pt x="34" y="13"/>
                  <a:pt x="0" y="0"/>
                </a:cubicBezTo>
              </a:path>
            </a:pathLst>
          </a:custGeom>
          <a:noFill/>
          <a:ln w="38100">
            <a:solidFill>
              <a:schemeClr val="tx1"/>
            </a:solidFill>
            <a:prstDash val="dash"/>
            <a:round/>
            <a:headEnd/>
            <a:tailEnd type="triangle" w="med" len="med"/>
          </a:ln>
        </p:spPr>
        <p:txBody>
          <a:bodyPr/>
          <a:lstStyle/>
          <a:p>
            <a:endParaRPr lang="es-ES_tradnl" sz="1400" b="1">
              <a:solidFill>
                <a:schemeClr val="tx1"/>
              </a:solidFill>
            </a:endParaRPr>
          </a:p>
        </p:txBody>
      </p:sp>
      <p:sp>
        <p:nvSpPr>
          <p:cNvPr id="26" name="Oval 19"/>
          <p:cNvSpPr>
            <a:spLocks noChangeArrowheads="1"/>
          </p:cNvSpPr>
          <p:nvPr/>
        </p:nvSpPr>
        <p:spPr bwMode="auto">
          <a:xfrm>
            <a:off x="26988" y="3712949"/>
            <a:ext cx="1592684" cy="852489"/>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pPr>
            <a:r>
              <a:rPr lang="es-MX" sz="1600" b="1" dirty="0">
                <a:solidFill>
                  <a:srgbClr val="FFFFFF"/>
                </a:solidFill>
                <a:latin typeface="Arial Narrow" panose="020B0606020202030204" pitchFamily="34" charset="0"/>
              </a:rPr>
              <a:t>Alta capacidad académica</a:t>
            </a:r>
            <a:endParaRPr lang="es-ES" sz="1600" b="1" dirty="0">
              <a:solidFill>
                <a:srgbClr val="FFFFFF"/>
              </a:solidFill>
              <a:latin typeface="Arial Narrow" panose="020B0606020202030204" pitchFamily="34" charset="0"/>
            </a:endParaRPr>
          </a:p>
        </p:txBody>
      </p:sp>
      <p:cxnSp>
        <p:nvCxnSpPr>
          <p:cNvPr id="27" name="AutoShape 20"/>
          <p:cNvCxnSpPr>
            <a:cxnSpLocks noChangeShapeType="1"/>
            <a:stCxn id="26" idx="0"/>
          </p:cNvCxnSpPr>
          <p:nvPr/>
        </p:nvCxnSpPr>
        <p:spPr bwMode="auto">
          <a:xfrm flipV="1">
            <a:off x="823330" y="3413695"/>
            <a:ext cx="429426" cy="299254"/>
          </a:xfrm>
          <a:prstGeom prst="straightConnector1">
            <a:avLst/>
          </a:prstGeom>
          <a:ln w="38100">
            <a:solidFill>
              <a:schemeClr val="tx1"/>
            </a:solidFill>
            <a:headEnd/>
            <a:tailEnd type="triangle" w="med" len="med"/>
          </a:ln>
        </p:spPr>
        <p:style>
          <a:lnRef idx="1">
            <a:schemeClr val="accent5"/>
          </a:lnRef>
          <a:fillRef idx="3">
            <a:schemeClr val="accent5"/>
          </a:fillRef>
          <a:effectRef idx="2">
            <a:schemeClr val="accent5"/>
          </a:effectRef>
          <a:fontRef idx="minor">
            <a:schemeClr val="lt1"/>
          </a:fontRef>
        </p:style>
      </p:cxnSp>
      <p:cxnSp>
        <p:nvCxnSpPr>
          <p:cNvPr id="23" name="AutoShape 25"/>
          <p:cNvCxnSpPr>
            <a:cxnSpLocks noChangeShapeType="1"/>
          </p:cNvCxnSpPr>
          <p:nvPr/>
        </p:nvCxnSpPr>
        <p:spPr bwMode="auto">
          <a:xfrm>
            <a:off x="2738916" y="3493072"/>
            <a:ext cx="341630" cy="235580"/>
          </a:xfrm>
          <a:prstGeom prst="straightConnector1">
            <a:avLst/>
          </a:prstGeom>
          <a:ln w="38100">
            <a:solidFill>
              <a:schemeClr val="tx1"/>
            </a:solidFill>
            <a:headEnd/>
            <a:tailEnd type="triangle" w="med" len="med"/>
          </a:ln>
        </p:spPr>
        <p:style>
          <a:lnRef idx="1">
            <a:schemeClr val="accent5"/>
          </a:lnRef>
          <a:fillRef idx="3">
            <a:schemeClr val="accent5"/>
          </a:fillRef>
          <a:effectRef idx="2">
            <a:schemeClr val="accent5"/>
          </a:effectRef>
          <a:fontRef idx="minor">
            <a:schemeClr val="lt1"/>
          </a:fontRef>
        </p:style>
      </p:cxnSp>
      <p:sp>
        <p:nvSpPr>
          <p:cNvPr id="24" name="Oval 26"/>
          <p:cNvSpPr>
            <a:spLocks noChangeArrowheads="1"/>
          </p:cNvSpPr>
          <p:nvPr/>
        </p:nvSpPr>
        <p:spPr bwMode="auto">
          <a:xfrm>
            <a:off x="2633663" y="3678024"/>
            <a:ext cx="1849437" cy="885826"/>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lIns="18000" rIns="18000" anchor="ctr"/>
          <a:lstStyle/>
          <a:p>
            <a:pPr algn="ctr">
              <a:spcBef>
                <a:spcPct val="20000"/>
              </a:spcBef>
            </a:pPr>
            <a:r>
              <a:rPr lang="es-MX" sz="1600" b="1" dirty="0">
                <a:solidFill>
                  <a:srgbClr val="FFFFFF"/>
                </a:solidFill>
                <a:latin typeface="Arial Narrow" panose="020B0606020202030204" pitchFamily="34" charset="0"/>
              </a:rPr>
              <a:t>Alta competitividad académica</a:t>
            </a:r>
            <a:endParaRPr lang="es-ES" sz="1600" b="1" dirty="0">
              <a:solidFill>
                <a:srgbClr val="FFFFFF"/>
              </a:solidFill>
              <a:latin typeface="Arial Narrow" panose="020B0606020202030204" pitchFamily="34" charset="0"/>
            </a:endParaRPr>
          </a:p>
        </p:txBody>
      </p:sp>
      <p:cxnSp>
        <p:nvCxnSpPr>
          <p:cNvPr id="25" name="AutoShape 27"/>
          <p:cNvCxnSpPr>
            <a:cxnSpLocks noChangeShapeType="1"/>
            <a:endCxn id="14" idx="6"/>
          </p:cNvCxnSpPr>
          <p:nvPr/>
        </p:nvCxnSpPr>
        <p:spPr bwMode="auto">
          <a:xfrm flipH="1">
            <a:off x="3006726" y="4531294"/>
            <a:ext cx="261143" cy="346078"/>
          </a:xfrm>
          <a:prstGeom prst="straightConnector1">
            <a:avLst/>
          </a:prstGeom>
          <a:ln w="38100">
            <a:solidFill>
              <a:schemeClr val="tx1"/>
            </a:solidFill>
            <a:headEnd type="triangle" w="med" len="med"/>
            <a:tailEnd/>
          </a:ln>
        </p:spPr>
        <p:style>
          <a:lnRef idx="1">
            <a:schemeClr val="accent5"/>
          </a:lnRef>
          <a:fillRef idx="3">
            <a:schemeClr val="accent5"/>
          </a:fillRef>
          <a:effectRef idx="2">
            <a:schemeClr val="accent5"/>
          </a:effectRef>
          <a:fontRef idx="minor">
            <a:schemeClr val="lt1"/>
          </a:fontRef>
        </p:style>
      </p:cxnSp>
      <p:sp>
        <p:nvSpPr>
          <p:cNvPr id="21" name="Oval 22"/>
          <p:cNvSpPr>
            <a:spLocks noChangeArrowheads="1"/>
          </p:cNvSpPr>
          <p:nvPr/>
        </p:nvSpPr>
        <p:spPr bwMode="auto">
          <a:xfrm>
            <a:off x="7119487" y="3811365"/>
            <a:ext cx="1954664" cy="897736"/>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pPr>
            <a:r>
              <a:rPr lang="es-MX" sz="1600" b="1" dirty="0">
                <a:solidFill>
                  <a:srgbClr val="FFFFFF"/>
                </a:solidFill>
                <a:latin typeface="Arial Narrow" panose="020B0606020202030204" pitchFamily="34" charset="0"/>
              </a:rPr>
              <a:t>Certificación de procesos estratégicos</a:t>
            </a:r>
            <a:endParaRPr lang="es-ES" sz="1600" b="1" dirty="0">
              <a:solidFill>
                <a:srgbClr val="FFFFFF"/>
              </a:solidFill>
              <a:latin typeface="Arial Narrow" panose="020B0606020202030204" pitchFamily="34" charset="0"/>
            </a:endParaRPr>
          </a:p>
        </p:txBody>
      </p:sp>
      <p:cxnSp>
        <p:nvCxnSpPr>
          <p:cNvPr id="22" name="AutoShape 23"/>
          <p:cNvCxnSpPr>
            <a:cxnSpLocks noChangeShapeType="1"/>
          </p:cNvCxnSpPr>
          <p:nvPr/>
        </p:nvCxnSpPr>
        <p:spPr bwMode="auto">
          <a:xfrm flipH="1" flipV="1">
            <a:off x="7924800" y="3493072"/>
            <a:ext cx="242888" cy="284957"/>
          </a:xfrm>
          <a:prstGeom prst="straightConnector1">
            <a:avLst/>
          </a:prstGeom>
          <a:ln w="38100">
            <a:solidFill>
              <a:schemeClr val="tx1"/>
            </a:solidFill>
            <a:headEnd/>
            <a:tailEnd type="triangle" w="med" len="med"/>
          </a:ln>
        </p:spPr>
        <p:style>
          <a:lnRef idx="1">
            <a:schemeClr val="accent5"/>
          </a:lnRef>
          <a:fillRef idx="3">
            <a:schemeClr val="accent5"/>
          </a:fillRef>
          <a:effectRef idx="2">
            <a:schemeClr val="accent5"/>
          </a:effectRef>
          <a:fontRef idx="minor">
            <a:schemeClr val="lt1"/>
          </a:fontRef>
        </p:style>
      </p:cxnSp>
      <p:sp>
        <p:nvSpPr>
          <p:cNvPr id="18" name="Oval 34"/>
          <p:cNvSpPr>
            <a:spLocks noChangeArrowheads="1"/>
          </p:cNvSpPr>
          <p:nvPr/>
        </p:nvSpPr>
        <p:spPr bwMode="auto">
          <a:xfrm>
            <a:off x="5015707" y="3806601"/>
            <a:ext cx="2025172" cy="894058"/>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pPr>
            <a:r>
              <a:rPr lang="es-MX" sz="1600" b="1" u="sng" dirty="0">
                <a:solidFill>
                  <a:srgbClr val="FFFFFF"/>
                </a:solidFill>
                <a:latin typeface="Arial Narrow" panose="020B0606020202030204" pitchFamily="34" charset="0"/>
              </a:rPr>
              <a:t>Rendición de cuentas</a:t>
            </a:r>
            <a:endParaRPr lang="es-ES" sz="1600" b="1" u="sng" dirty="0">
              <a:solidFill>
                <a:srgbClr val="FFFFFF"/>
              </a:solidFill>
              <a:latin typeface="Arial Narrow" panose="020B0606020202030204" pitchFamily="34" charset="0"/>
            </a:endParaRPr>
          </a:p>
        </p:txBody>
      </p:sp>
      <p:cxnSp>
        <p:nvCxnSpPr>
          <p:cNvPr id="19" name="AutoShape 35"/>
          <p:cNvCxnSpPr>
            <a:cxnSpLocks noChangeShapeType="1"/>
            <a:stCxn id="18" idx="0"/>
          </p:cNvCxnSpPr>
          <p:nvPr/>
        </p:nvCxnSpPr>
        <p:spPr bwMode="auto">
          <a:xfrm flipV="1">
            <a:off x="6028293" y="3436717"/>
            <a:ext cx="144249" cy="369884"/>
          </a:xfrm>
          <a:prstGeom prst="straightConnector1">
            <a:avLst/>
          </a:prstGeom>
          <a:noFill/>
          <a:ln w="38100">
            <a:solidFill>
              <a:schemeClr val="tx1"/>
            </a:solidFill>
            <a:round/>
            <a:headEnd type="triangle" w="med" len="med"/>
            <a:tailEnd/>
          </a:ln>
        </p:spPr>
      </p:cxnSp>
      <p:sp>
        <p:nvSpPr>
          <p:cNvPr id="20" name="Freeform 36"/>
          <p:cNvSpPr>
            <a:spLocks/>
          </p:cNvSpPr>
          <p:nvPr/>
        </p:nvSpPr>
        <p:spPr bwMode="auto">
          <a:xfrm>
            <a:off x="3933190" y="4520658"/>
            <a:ext cx="1260000" cy="180000"/>
          </a:xfrm>
          <a:custGeom>
            <a:avLst/>
            <a:gdLst>
              <a:gd name="T0" fmla="*/ 1007 w 2497"/>
              <a:gd name="T1" fmla="*/ 3 h 275"/>
              <a:gd name="T2" fmla="*/ 967 w 2497"/>
              <a:gd name="T3" fmla="*/ 28 h 275"/>
              <a:gd name="T4" fmla="*/ 895 w 2497"/>
              <a:gd name="T5" fmla="*/ 60 h 275"/>
              <a:gd name="T6" fmla="*/ 815 w 2497"/>
              <a:gd name="T7" fmla="*/ 95 h 275"/>
              <a:gd name="T8" fmla="*/ 726 w 2497"/>
              <a:gd name="T9" fmla="*/ 124 h 275"/>
              <a:gd name="T10" fmla="*/ 676 w 2497"/>
              <a:gd name="T11" fmla="*/ 134 h 275"/>
              <a:gd name="T12" fmla="*/ 619 w 2497"/>
              <a:gd name="T13" fmla="*/ 141 h 275"/>
              <a:gd name="T14" fmla="*/ 505 w 2497"/>
              <a:gd name="T15" fmla="*/ 143 h 275"/>
              <a:gd name="T16" fmla="*/ 436 w 2497"/>
              <a:gd name="T17" fmla="*/ 139 h 275"/>
              <a:gd name="T18" fmla="*/ 339 w 2497"/>
              <a:gd name="T19" fmla="*/ 129 h 275"/>
              <a:gd name="T20" fmla="*/ 266 w 2497"/>
              <a:gd name="T21" fmla="*/ 110 h 275"/>
              <a:gd name="T22" fmla="*/ 179 w 2497"/>
              <a:gd name="T23" fmla="*/ 83 h 275"/>
              <a:gd name="T24" fmla="*/ 125 w 2497"/>
              <a:gd name="T25" fmla="*/ 62 h 275"/>
              <a:gd name="T26" fmla="*/ 66 w 2497"/>
              <a:gd name="T27" fmla="*/ 34 h 275"/>
              <a:gd name="T28" fmla="*/ 0 w 2497"/>
              <a:gd name="T29" fmla="*/ 0 h 27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97"/>
              <a:gd name="T46" fmla="*/ 0 h 275"/>
              <a:gd name="T47" fmla="*/ 2497 w 2497"/>
              <a:gd name="T48" fmla="*/ 275 h 27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97" h="275">
                <a:moveTo>
                  <a:pt x="2497" y="5"/>
                </a:moveTo>
                <a:cubicBezTo>
                  <a:pt x="2480" y="13"/>
                  <a:pt x="2443" y="35"/>
                  <a:pt x="2397" y="53"/>
                </a:cubicBezTo>
                <a:cubicBezTo>
                  <a:pt x="2351" y="71"/>
                  <a:pt x="2282" y="93"/>
                  <a:pt x="2219" y="115"/>
                </a:cubicBezTo>
                <a:cubicBezTo>
                  <a:pt x="2156" y="137"/>
                  <a:pt x="2090" y="162"/>
                  <a:pt x="2020" y="182"/>
                </a:cubicBezTo>
                <a:cubicBezTo>
                  <a:pt x="1950" y="202"/>
                  <a:pt x="1858" y="225"/>
                  <a:pt x="1801" y="237"/>
                </a:cubicBezTo>
                <a:cubicBezTo>
                  <a:pt x="1744" y="249"/>
                  <a:pt x="1719" y="250"/>
                  <a:pt x="1675" y="255"/>
                </a:cubicBezTo>
                <a:cubicBezTo>
                  <a:pt x="1631" y="260"/>
                  <a:pt x="1606" y="266"/>
                  <a:pt x="1536" y="269"/>
                </a:cubicBezTo>
                <a:cubicBezTo>
                  <a:pt x="1466" y="272"/>
                  <a:pt x="1328" y="275"/>
                  <a:pt x="1252" y="274"/>
                </a:cubicBezTo>
                <a:cubicBezTo>
                  <a:pt x="1176" y="273"/>
                  <a:pt x="1148" y="269"/>
                  <a:pt x="1080" y="265"/>
                </a:cubicBezTo>
                <a:cubicBezTo>
                  <a:pt x="1012" y="261"/>
                  <a:pt x="911" y="256"/>
                  <a:pt x="841" y="247"/>
                </a:cubicBezTo>
                <a:cubicBezTo>
                  <a:pt x="771" y="238"/>
                  <a:pt x="725" y="226"/>
                  <a:pt x="659" y="211"/>
                </a:cubicBezTo>
                <a:cubicBezTo>
                  <a:pt x="593" y="196"/>
                  <a:pt x="503" y="174"/>
                  <a:pt x="445" y="159"/>
                </a:cubicBezTo>
                <a:cubicBezTo>
                  <a:pt x="387" y="144"/>
                  <a:pt x="357" y="133"/>
                  <a:pt x="310" y="118"/>
                </a:cubicBezTo>
                <a:cubicBezTo>
                  <a:pt x="263" y="103"/>
                  <a:pt x="216" y="84"/>
                  <a:pt x="164" y="64"/>
                </a:cubicBezTo>
                <a:cubicBezTo>
                  <a:pt x="112" y="44"/>
                  <a:pt x="34" y="13"/>
                  <a:pt x="0" y="0"/>
                </a:cubicBezTo>
              </a:path>
            </a:pathLst>
          </a:custGeom>
          <a:noFill/>
          <a:ln w="38100">
            <a:solidFill>
              <a:schemeClr val="tx1"/>
            </a:solidFill>
            <a:prstDash val="dash"/>
            <a:round/>
            <a:headEnd type="triangle" w="med" len="med"/>
            <a:tailEnd/>
          </a:ln>
        </p:spPr>
        <p:txBody>
          <a:bodyPr/>
          <a:lstStyle/>
          <a:p>
            <a:endParaRPr lang="es-ES_tradnl" sz="1400" b="1">
              <a:solidFill>
                <a:schemeClr val="tx1"/>
              </a:solidFill>
            </a:endParaRPr>
          </a:p>
        </p:txBody>
      </p:sp>
      <p:sp>
        <p:nvSpPr>
          <p:cNvPr id="11" name="Oval 19"/>
          <p:cNvSpPr>
            <a:spLocks noChangeArrowheads="1"/>
          </p:cNvSpPr>
          <p:nvPr/>
        </p:nvSpPr>
        <p:spPr bwMode="auto">
          <a:xfrm>
            <a:off x="3475356" y="5132508"/>
            <a:ext cx="2844164" cy="1535415"/>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spcAft>
                <a:spcPts val="600"/>
              </a:spcAft>
              <a:defRPr/>
            </a:pPr>
            <a:r>
              <a:rPr lang="es-MX" sz="1400" b="1" dirty="0">
                <a:solidFill>
                  <a:schemeClr val="tx1"/>
                </a:solidFill>
                <a:latin typeface="Arial Narrow" panose="020B0606020202030204" pitchFamily="34" charset="0"/>
              </a:rPr>
              <a:t>Estudios de:  </a:t>
            </a:r>
          </a:p>
          <a:p>
            <a:pPr marL="447675" indent="-171450">
              <a:buFont typeface="Arial" panose="020B0604020202020204" pitchFamily="34" charset="0"/>
              <a:buChar char="•"/>
              <a:defRPr/>
            </a:pPr>
            <a:r>
              <a:rPr lang="es-MX" sz="1400" b="1" dirty="0">
                <a:solidFill>
                  <a:schemeClr val="tx1"/>
                </a:solidFill>
                <a:latin typeface="Arial Narrow" panose="020B0606020202030204" pitchFamily="34" charset="0"/>
              </a:rPr>
              <a:t>Factibilidad</a:t>
            </a:r>
          </a:p>
          <a:p>
            <a:pPr marL="447675" indent="-171450">
              <a:buFont typeface="Arial" panose="020B0604020202020204" pitchFamily="34" charset="0"/>
              <a:buChar char="•"/>
              <a:defRPr/>
            </a:pPr>
            <a:r>
              <a:rPr lang="es-MX" sz="1400" b="1" dirty="0">
                <a:solidFill>
                  <a:schemeClr val="tx1"/>
                </a:solidFill>
                <a:latin typeface="Arial Narrow" panose="020B0606020202030204" pitchFamily="34" charset="0"/>
              </a:rPr>
              <a:t>Egresados</a:t>
            </a:r>
          </a:p>
          <a:p>
            <a:pPr marL="447675" indent="-171450">
              <a:buFont typeface="Arial" panose="020B0604020202020204" pitchFamily="34" charset="0"/>
              <a:buChar char="•"/>
              <a:defRPr/>
            </a:pPr>
            <a:r>
              <a:rPr lang="es-MX" sz="1400" b="1" dirty="0">
                <a:solidFill>
                  <a:schemeClr val="tx1"/>
                </a:solidFill>
                <a:latin typeface="Arial Narrow" panose="020B0606020202030204" pitchFamily="34" charset="0"/>
              </a:rPr>
              <a:t>Empleadores</a:t>
            </a:r>
          </a:p>
          <a:p>
            <a:pPr marL="447675" indent="-171450">
              <a:buFont typeface="Arial" panose="020B0604020202020204" pitchFamily="34" charset="0"/>
              <a:buChar char="•"/>
              <a:defRPr/>
            </a:pPr>
            <a:r>
              <a:rPr lang="es-MX" sz="1400" b="1" dirty="0">
                <a:solidFill>
                  <a:schemeClr val="tx1"/>
                </a:solidFill>
                <a:latin typeface="Arial Narrow" panose="020B0606020202030204" pitchFamily="34" charset="0"/>
              </a:rPr>
              <a:t>Trayectoria</a:t>
            </a:r>
          </a:p>
          <a:p>
            <a:pPr marL="447675" indent="-171450">
              <a:buFont typeface="Arial" panose="020B0604020202020204" pitchFamily="34" charset="0"/>
              <a:buChar char="•"/>
              <a:defRPr/>
            </a:pPr>
            <a:r>
              <a:rPr lang="es-MX" sz="1400" b="1" dirty="0">
                <a:solidFill>
                  <a:schemeClr val="tx1"/>
                </a:solidFill>
                <a:latin typeface="Arial Narrow" panose="020B0606020202030204" pitchFamily="34" charset="0"/>
              </a:rPr>
              <a:t>Entre otros</a:t>
            </a:r>
            <a:endParaRPr lang="es-ES" sz="1400" b="1" dirty="0">
              <a:solidFill>
                <a:schemeClr val="tx1"/>
              </a:solidFill>
              <a:latin typeface="Arial Narrow" panose="020B0606020202030204" pitchFamily="34" charset="0"/>
            </a:endParaRPr>
          </a:p>
        </p:txBody>
      </p:sp>
      <p:sp>
        <p:nvSpPr>
          <p:cNvPr id="14" name="Oval 29"/>
          <p:cNvSpPr>
            <a:spLocks noChangeArrowheads="1"/>
          </p:cNvSpPr>
          <p:nvPr/>
        </p:nvSpPr>
        <p:spPr bwMode="auto">
          <a:xfrm>
            <a:off x="1258888" y="4503515"/>
            <a:ext cx="1747838" cy="747713"/>
          </a:xfrm>
          <a:prstGeom prst="ellipse">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anchor="ctr"/>
          <a:lstStyle/>
          <a:p>
            <a:pPr algn="ctr">
              <a:spcBef>
                <a:spcPct val="20000"/>
              </a:spcBef>
              <a:defRPr/>
            </a:pPr>
            <a:r>
              <a:rPr lang="es-MX" sz="1600" b="1" dirty="0">
                <a:solidFill>
                  <a:schemeClr val="tx1"/>
                </a:solidFill>
                <a:latin typeface="Arial Narrow" panose="020B0606020202030204" pitchFamily="34" charset="0"/>
              </a:rPr>
              <a:t>Innovación educativa</a:t>
            </a:r>
            <a:endParaRPr lang="es-ES" sz="1600" b="1" dirty="0">
              <a:solidFill>
                <a:schemeClr val="tx1"/>
              </a:solidFill>
              <a:latin typeface="Arial Narrow" panose="020B0606020202030204" pitchFamily="34" charset="0"/>
            </a:endParaRPr>
          </a:p>
        </p:txBody>
      </p:sp>
      <p:cxnSp>
        <p:nvCxnSpPr>
          <p:cNvPr id="15" name="AutoShape 30"/>
          <p:cNvCxnSpPr>
            <a:cxnSpLocks noChangeShapeType="1"/>
            <a:endCxn id="14" idx="2"/>
          </p:cNvCxnSpPr>
          <p:nvPr/>
        </p:nvCxnSpPr>
        <p:spPr bwMode="auto">
          <a:xfrm>
            <a:off x="800100" y="4563840"/>
            <a:ext cx="458788" cy="313532"/>
          </a:xfrm>
          <a:prstGeom prst="straightConnector1">
            <a:avLst/>
          </a:prstGeom>
          <a:noFill/>
          <a:ln w="38100">
            <a:solidFill>
              <a:schemeClr val="tx1"/>
            </a:solidFill>
            <a:round/>
            <a:headEnd/>
            <a:tailEnd type="triangle" w="med" len="med"/>
          </a:ln>
        </p:spPr>
      </p:cxnSp>
      <p:cxnSp>
        <p:nvCxnSpPr>
          <p:cNvPr id="16" name="AutoShape 31"/>
          <p:cNvCxnSpPr>
            <a:cxnSpLocks noChangeShapeType="1"/>
            <a:stCxn id="14" idx="0"/>
          </p:cNvCxnSpPr>
          <p:nvPr/>
        </p:nvCxnSpPr>
        <p:spPr bwMode="auto">
          <a:xfrm flipV="1">
            <a:off x="2132807" y="3557362"/>
            <a:ext cx="21113" cy="946153"/>
          </a:xfrm>
          <a:prstGeom prst="straightConnector1">
            <a:avLst/>
          </a:prstGeom>
          <a:noFill/>
          <a:ln w="38100">
            <a:solidFill>
              <a:schemeClr val="tx1"/>
            </a:solidFill>
            <a:round/>
            <a:headEnd/>
            <a:tailEnd type="triangle" w="med" len="med"/>
          </a:ln>
        </p:spPr>
      </p:cxnSp>
      <p:cxnSp>
        <p:nvCxnSpPr>
          <p:cNvPr id="17" name="AutoShape 20"/>
          <p:cNvCxnSpPr>
            <a:cxnSpLocks noChangeShapeType="1"/>
          </p:cNvCxnSpPr>
          <p:nvPr/>
        </p:nvCxnSpPr>
        <p:spPr bwMode="auto">
          <a:xfrm flipH="1" flipV="1">
            <a:off x="2751138" y="5160739"/>
            <a:ext cx="724218" cy="610141"/>
          </a:xfrm>
          <a:prstGeom prst="straightConnector1">
            <a:avLst/>
          </a:prstGeom>
          <a:noFill/>
          <a:ln w="38100">
            <a:solidFill>
              <a:schemeClr val="tx1"/>
            </a:solidFill>
            <a:round/>
            <a:headEnd/>
            <a:tailEnd type="triangle" w="med" len="med"/>
          </a:ln>
        </p:spPr>
      </p:cxnSp>
      <p:sp>
        <p:nvSpPr>
          <p:cNvPr id="46" name="Rectángulo 45"/>
          <p:cNvSpPr/>
          <p:nvPr/>
        </p:nvSpPr>
        <p:spPr>
          <a:xfrm>
            <a:off x="3146773" y="94241"/>
            <a:ext cx="2850460" cy="461665"/>
          </a:xfrm>
          <a:prstGeom prst="rect">
            <a:avLst/>
          </a:prstGeom>
          <a:noFill/>
        </p:spPr>
        <p:txBody>
          <a:bodyPr wrap="none" lIns="91440" tIns="45720" rIns="91440" bIns="45720">
            <a:spAutoFit/>
          </a:bodyPr>
          <a:lstStyle/>
          <a:p>
            <a:pPr algn="ctr"/>
            <a:r>
              <a:rPr lang="es-ES" sz="2400" b="1" dirty="0" smtClean="0">
                <a:latin typeface="Arial" panose="020B0604020202020204" pitchFamily="34" charset="0"/>
                <a:cs typeface="Arial" panose="020B0604020202020204" pitchFamily="34" charset="0"/>
              </a:rPr>
              <a:t>Puntos de Énfasis</a:t>
            </a:r>
            <a:endParaRPr lang="es-ES" sz="2400" b="1" dirty="0">
              <a:latin typeface="Arial" panose="020B0604020202020204" pitchFamily="34" charset="0"/>
              <a:cs typeface="Arial" panose="020B0604020202020204" pitchFamily="34" charset="0"/>
            </a:endParaRPr>
          </a:p>
        </p:txBody>
      </p:sp>
      <p:sp>
        <p:nvSpPr>
          <p:cNvPr id="47" name="Rectángulo 46"/>
          <p:cNvSpPr/>
          <p:nvPr/>
        </p:nvSpPr>
        <p:spPr>
          <a:xfrm>
            <a:off x="121920" y="732894"/>
            <a:ext cx="8952230" cy="707886"/>
          </a:xfrm>
          <a:prstGeom prst="rect">
            <a:avLst/>
          </a:prstGeom>
        </p:spPr>
        <p:txBody>
          <a:bodyPr wrap="square">
            <a:spAutoFit/>
          </a:bodyPr>
          <a:lstStyle/>
          <a:p>
            <a:pPr algn="just"/>
            <a:r>
              <a:rPr lang="es-MX" sz="2000" dirty="0">
                <a:solidFill>
                  <a:srgbClr val="000000"/>
                </a:solidFill>
                <a:latin typeface="Arial" panose="020B0604020202020204" pitchFamily="34" charset="0"/>
              </a:rPr>
              <a:t>El PFCE 2018-2019 debe hacer énfasis en la mejora continua de los elementos que caracterizan a una universidad reconocida por su calidad: </a:t>
            </a:r>
            <a:endParaRPr lang="es-MX" sz="2000" dirty="0"/>
          </a:p>
        </p:txBody>
      </p:sp>
    </p:spTree>
    <p:extLst>
      <p:ext uri="{BB962C8B-B14F-4D97-AF65-F5344CB8AC3E}">
        <p14:creationId xmlns:p14="http://schemas.microsoft.com/office/powerpoint/2010/main" val="1962363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72"/>
          <p:cNvSpPr>
            <a:spLocks noChangeArrowheads="1"/>
          </p:cNvSpPr>
          <p:nvPr/>
        </p:nvSpPr>
        <p:spPr bwMode="auto">
          <a:xfrm>
            <a:off x="238213" y="980870"/>
            <a:ext cx="8641628" cy="5558154"/>
          </a:xfrm>
          <a:prstGeom prst="rect">
            <a:avLst/>
          </a:prstGeom>
          <a:noFill/>
          <a:ln w="3175" algn="ctr">
            <a:noFill/>
            <a:miter lim="800000"/>
            <a:headEnd/>
            <a:tailEnd/>
          </a:ln>
        </p:spPr>
        <p:txBody>
          <a:bodyPr wrap="square" lIns="54000" tIns="18000" bIns="0" anchor="t" anchorCtr="0">
            <a:spAutoFit/>
          </a:bodyPr>
          <a:lstStyle/>
          <a:p>
            <a:pPr>
              <a:spcBef>
                <a:spcPts val="0"/>
              </a:spcBef>
            </a:pPr>
            <a:r>
              <a:rPr lang="es-MX" sz="2000" b="1" dirty="0">
                <a:latin typeface="Arial" panose="020B0604020202020204" pitchFamily="34" charset="0"/>
                <a:cs typeface="Arial" panose="020B0604020202020204" pitchFamily="34" charset="0"/>
              </a:rPr>
              <a:t>Análisis de la evaluación global del PFCE 2016-2017</a:t>
            </a:r>
          </a:p>
          <a:p>
            <a:pPr algn="just">
              <a:spcBef>
                <a:spcPts val="0"/>
              </a:spcBef>
            </a:pPr>
            <a:endParaRPr lang="es-MX" sz="2000" dirty="0">
              <a:solidFill>
                <a:schemeClr val="tx1"/>
              </a:solidFill>
              <a:latin typeface="Arial" panose="020B0604020202020204" pitchFamily="34" charset="0"/>
              <a:cs typeface="Arial" panose="020B0604020202020204" pitchFamily="34" charset="0"/>
            </a:endParaRPr>
          </a:p>
          <a:p>
            <a:pPr algn="just">
              <a:spcBef>
                <a:spcPts val="0"/>
              </a:spcBef>
            </a:pPr>
            <a:r>
              <a:rPr lang="es-MX" sz="2000" b="0" dirty="0">
                <a:solidFill>
                  <a:schemeClr val="tx1"/>
                </a:solidFill>
                <a:latin typeface="Arial" panose="020B0604020202020204" pitchFamily="34" charset="0"/>
                <a:cs typeface="Arial" panose="020B0604020202020204" pitchFamily="34" charset="0"/>
              </a:rPr>
              <a:t>Para </a:t>
            </a:r>
            <a:r>
              <a:rPr lang="es-MX" sz="2000" dirty="0">
                <a:solidFill>
                  <a:schemeClr val="tx1"/>
                </a:solidFill>
                <a:latin typeface="Arial" panose="020B0604020202020204" pitchFamily="34" charset="0"/>
                <a:cs typeface="Arial" panose="020B0604020202020204" pitchFamily="34" charset="0"/>
              </a:rPr>
              <a:t>avanzar</a:t>
            </a:r>
            <a:r>
              <a:rPr lang="es-MX" sz="2000" b="0" dirty="0">
                <a:solidFill>
                  <a:schemeClr val="tx1"/>
                </a:solidFill>
                <a:latin typeface="Arial" panose="020B0604020202020204" pitchFamily="34" charset="0"/>
                <a:cs typeface="Arial" panose="020B0604020202020204" pitchFamily="34" charset="0"/>
              </a:rPr>
              <a:t> en el proceso de mejora y fortalecimiento continuo de la capacidad y competitividad académicas, así como de la gestión institucional, mediante la actualización y enriquecimiento del proceso de planeación que dé lugar a la formulación del PFCE 2018-2019, se sugiere analizar los resultados* de la evaluación realizada por los Comités de Evaluación del PFCE 2016-2017, </a:t>
            </a:r>
            <a:r>
              <a:rPr lang="es-MX" sz="2000" b="0" dirty="0" err="1">
                <a:solidFill>
                  <a:schemeClr val="tx1"/>
                </a:solidFill>
                <a:latin typeface="Arial" panose="020B0604020202020204" pitchFamily="34" charset="0"/>
                <a:cs typeface="Arial" panose="020B0604020202020204" pitchFamily="34" charset="0"/>
              </a:rPr>
              <a:t>ProFOE</a:t>
            </a:r>
            <a:r>
              <a:rPr lang="es-MX" sz="2000" b="0" dirty="0">
                <a:solidFill>
                  <a:schemeClr val="tx1"/>
                </a:solidFill>
                <a:latin typeface="Arial" panose="020B0604020202020204" pitchFamily="34" charset="0"/>
                <a:cs typeface="Arial" panose="020B0604020202020204" pitchFamily="34" charset="0"/>
              </a:rPr>
              <a:t>, </a:t>
            </a:r>
            <a:r>
              <a:rPr lang="es-MX" sz="2000" b="0" dirty="0" err="1">
                <a:solidFill>
                  <a:schemeClr val="tx1"/>
                </a:solidFill>
                <a:latin typeface="Arial" panose="020B0604020202020204" pitchFamily="34" charset="0"/>
                <a:cs typeface="Arial" panose="020B0604020202020204" pitchFamily="34" charset="0"/>
              </a:rPr>
              <a:t>ProGes</a:t>
            </a:r>
            <a:r>
              <a:rPr lang="es-MX" sz="2000" b="0" dirty="0">
                <a:solidFill>
                  <a:schemeClr val="tx1"/>
                </a:solidFill>
                <a:latin typeface="Arial" panose="020B0604020202020204" pitchFamily="34" charset="0"/>
                <a:cs typeface="Arial" panose="020B0604020202020204" pitchFamily="34" charset="0"/>
              </a:rPr>
              <a:t> y proyectos asociados.</a:t>
            </a:r>
          </a:p>
          <a:p>
            <a:pPr algn="just">
              <a:spcBef>
                <a:spcPts val="0"/>
              </a:spcBef>
            </a:pPr>
            <a:endParaRPr lang="es-MX" sz="2000" b="0" dirty="0" smtClean="0">
              <a:solidFill>
                <a:schemeClr val="tx1"/>
              </a:solidFill>
              <a:latin typeface="Arial" panose="020B0604020202020204" pitchFamily="34" charset="0"/>
              <a:cs typeface="Arial" panose="020B0604020202020204" pitchFamily="34" charset="0"/>
            </a:endParaRPr>
          </a:p>
          <a:p>
            <a:pPr algn="just">
              <a:spcBef>
                <a:spcPts val="0"/>
              </a:spcBef>
            </a:pPr>
            <a:endParaRPr lang="es-MX" sz="2000" b="0" dirty="0">
              <a:solidFill>
                <a:schemeClr val="tx1"/>
              </a:solidFill>
              <a:latin typeface="Arial" panose="020B0604020202020204" pitchFamily="34" charset="0"/>
              <a:cs typeface="Arial" panose="020B0604020202020204" pitchFamily="34" charset="0"/>
            </a:endParaRPr>
          </a:p>
          <a:p>
            <a:pPr>
              <a:spcBef>
                <a:spcPts val="0"/>
              </a:spcBef>
            </a:pPr>
            <a:r>
              <a:rPr lang="es-MX" sz="2000" b="1" dirty="0">
                <a:latin typeface="Arial" panose="020B0604020202020204" pitchFamily="34" charset="0"/>
                <a:cs typeface="Arial" panose="020B0604020202020204" pitchFamily="34" charset="0"/>
              </a:rPr>
              <a:t>Seguimiento académico y de la gestión </a:t>
            </a:r>
          </a:p>
          <a:p>
            <a:pPr algn="just">
              <a:spcBef>
                <a:spcPts val="0"/>
              </a:spcBef>
            </a:pPr>
            <a:endParaRPr lang="es-MX" sz="2000" b="0" dirty="0">
              <a:solidFill>
                <a:schemeClr val="tx1"/>
              </a:solidFill>
              <a:latin typeface="Arial" panose="020B0604020202020204" pitchFamily="34" charset="0"/>
              <a:cs typeface="Arial" panose="020B0604020202020204" pitchFamily="34" charset="0"/>
            </a:endParaRPr>
          </a:p>
          <a:p>
            <a:pPr algn="just">
              <a:spcBef>
                <a:spcPts val="0"/>
              </a:spcBef>
            </a:pPr>
            <a:r>
              <a:rPr lang="es-MX" sz="2000" b="0" dirty="0">
                <a:solidFill>
                  <a:schemeClr val="tx1"/>
                </a:solidFill>
                <a:latin typeface="Arial" panose="020B0604020202020204" pitchFamily="34" charset="0"/>
                <a:cs typeface="Arial" panose="020B0604020202020204" pitchFamily="34" charset="0"/>
              </a:rPr>
              <a:t>Considerando que la formulación del PFCE 2018-2019 está asociado a un proceso continuo de planeación estratégica participativa, es conveniente hacer un recuento de los avances hasta ahora logrados y, en su caso, de los rezagos con el propósito de implementar las medidas necesarias que permitan alcanzar los objetivos y metas establecidas por la institución en el PFCE 2016-2017</a:t>
            </a:r>
            <a:r>
              <a:rPr lang="es-MX" sz="2000" b="0" dirty="0" smtClean="0">
                <a:solidFill>
                  <a:schemeClr val="tx1"/>
                </a:solidFill>
                <a:latin typeface="Arial" panose="020B0604020202020204" pitchFamily="34" charset="0"/>
                <a:cs typeface="Arial" panose="020B0604020202020204" pitchFamily="34" charset="0"/>
              </a:rPr>
              <a:t>.</a:t>
            </a:r>
            <a:endParaRPr lang="es-MX" sz="2000" b="0" dirty="0">
              <a:solidFill>
                <a:schemeClr val="tx1"/>
              </a:solidFill>
              <a:latin typeface="Arial" panose="020B0604020202020204" pitchFamily="34" charset="0"/>
              <a:cs typeface="Arial" panose="020B0604020202020204" pitchFamily="34" charset="0"/>
            </a:endParaRPr>
          </a:p>
        </p:txBody>
      </p:sp>
      <p:sp>
        <p:nvSpPr>
          <p:cNvPr id="3" name="Rectángulo 2"/>
          <p:cNvSpPr/>
          <p:nvPr/>
        </p:nvSpPr>
        <p:spPr>
          <a:xfrm>
            <a:off x="1314916" y="118599"/>
            <a:ext cx="6981527" cy="400110"/>
          </a:xfrm>
          <a:prstGeom prst="rect">
            <a:avLst/>
          </a:prstGeom>
          <a:noFill/>
        </p:spPr>
        <p:txBody>
          <a:bodyPr wrap="none" lIns="91440" tIns="45720" rIns="91440" bIns="45720">
            <a:spAutoFit/>
          </a:bodyPr>
          <a:lstStyle/>
          <a:p>
            <a:pPr algn="ctr"/>
            <a:r>
              <a:rPr lang="es-ES" sz="2000" b="1" dirty="0">
                <a:latin typeface="Arial" panose="020B0604020202020204" pitchFamily="34" charset="0"/>
                <a:cs typeface="Arial" panose="020B0604020202020204" pitchFamily="34" charset="0"/>
              </a:rPr>
              <a:t>Autoevaluación Académica y de la Gestión Institucional</a:t>
            </a:r>
          </a:p>
        </p:txBody>
      </p:sp>
    </p:spTree>
    <p:extLst>
      <p:ext uri="{BB962C8B-B14F-4D97-AF65-F5344CB8AC3E}">
        <p14:creationId xmlns:p14="http://schemas.microsoft.com/office/powerpoint/2010/main" val="325616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11581</TotalTime>
  <Words>4584</Words>
  <Application>Microsoft Office PowerPoint</Application>
  <PresentationFormat>Presentación en pantalla (4:3)</PresentationFormat>
  <Paragraphs>311</Paragraphs>
  <Slides>29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29</vt:i4>
      </vt:variant>
    </vt:vector>
  </HeadingPairs>
  <TitlesOfParts>
    <vt:vector size="37" baseType="lpstr">
      <vt:lpstr>Arial</vt:lpstr>
      <vt:lpstr>Arial Narrow</vt:lpstr>
      <vt:lpstr>Calibri</vt:lpstr>
      <vt:lpstr>Calibri Light</vt:lpstr>
      <vt:lpstr>Tahoma</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ALHAN ANTONIO ROSALES GUTIERREZ</dc:creator>
  <cp:lastModifiedBy>Rosa Aurora</cp:lastModifiedBy>
  <cp:revision>390</cp:revision>
  <cp:lastPrinted>2017-06-02T14:39:07Z</cp:lastPrinted>
  <dcterms:created xsi:type="dcterms:W3CDTF">2016-09-20T16:49:38Z</dcterms:created>
  <dcterms:modified xsi:type="dcterms:W3CDTF">2018-02-07T15:36:00Z</dcterms:modified>
</cp:coreProperties>
</file>